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sldIdLst>
    <p:sldId id="256" r:id="rId3"/>
    <p:sldId id="275" r:id="rId4"/>
    <p:sldId id="264" r:id="rId5"/>
    <p:sldId id="288" r:id="rId6"/>
    <p:sldId id="289" r:id="rId7"/>
    <p:sldId id="258" r:id="rId8"/>
    <p:sldId id="257" r:id="rId9"/>
    <p:sldId id="265" r:id="rId10"/>
    <p:sldId id="268" r:id="rId11"/>
    <p:sldId id="269" r:id="rId12"/>
    <p:sldId id="259" r:id="rId13"/>
    <p:sldId id="271" r:id="rId14"/>
    <p:sldId id="272" r:id="rId15"/>
    <p:sldId id="260" r:id="rId16"/>
    <p:sldId id="261" r:id="rId17"/>
    <p:sldId id="262" r:id="rId18"/>
    <p:sldId id="273" r:id="rId19"/>
    <p:sldId id="263" r:id="rId20"/>
    <p:sldId id="290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152" autoAdjust="0"/>
  </p:normalViewPr>
  <p:slideViewPr>
    <p:cSldViewPr>
      <p:cViewPr>
        <p:scale>
          <a:sx n="113" d="100"/>
          <a:sy n="113" d="100"/>
        </p:scale>
        <p:origin x="-72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62791-3328-4F84-939B-BB2385CCB992}" type="doc">
      <dgm:prSet loTypeId="urn:microsoft.com/office/officeart/2005/8/layout/cycle4" loCatId="matrix" qsTypeId="urn:microsoft.com/office/officeart/2005/8/quickstyle/3d7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1233D9DC-4797-4438-B033-1A289A969147}">
      <dgm:prSet phldrT="[텍스트]"/>
      <dgm:spPr/>
      <dgm:t>
        <a:bodyPr/>
        <a:lstStyle/>
        <a:p>
          <a:pPr latinLnBrk="1"/>
          <a:r>
            <a:rPr lang="ko-KR" altLang="en-US" dirty="0" smtClean="0"/>
            <a:t>팀장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ko-KR" altLang="en-US" dirty="0" smtClean="0"/>
            <a:t>김기범</a:t>
          </a:r>
          <a:endParaRPr lang="ko-KR" altLang="en-US" dirty="0"/>
        </a:p>
      </dgm:t>
    </dgm:pt>
    <dgm:pt modelId="{82E85004-17A2-4A72-BB6F-262ACE502729}" type="parTrans" cxnId="{A5B177D5-581B-4645-BCEE-584EA68AEE47}">
      <dgm:prSet/>
      <dgm:spPr/>
      <dgm:t>
        <a:bodyPr/>
        <a:lstStyle/>
        <a:p>
          <a:pPr latinLnBrk="1"/>
          <a:endParaRPr lang="ko-KR" altLang="en-US"/>
        </a:p>
      </dgm:t>
    </dgm:pt>
    <dgm:pt modelId="{0F289FC4-9563-49E1-AD27-7511FD84961B}" type="sibTrans" cxnId="{A5B177D5-581B-4645-BCEE-584EA68AEE47}">
      <dgm:prSet/>
      <dgm:spPr/>
      <dgm:t>
        <a:bodyPr/>
        <a:lstStyle/>
        <a:p>
          <a:pPr latinLnBrk="1"/>
          <a:endParaRPr lang="ko-KR" altLang="en-US"/>
        </a:p>
      </dgm:t>
    </dgm:pt>
    <dgm:pt modelId="{2AB54924-07BA-4B0F-A696-916EA7333889}">
      <dgm:prSet phldrT="[텍스트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소스 분석</a:t>
          </a:r>
          <a:endParaRPr lang="ko-KR" altLang="en-US" sz="15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D695D208-B42B-4FFF-8381-DB1DA039A7CE}" type="parTrans" cxnId="{4A75DE58-F3F9-40D6-837D-970FFC06C379}">
      <dgm:prSet/>
      <dgm:spPr/>
      <dgm:t>
        <a:bodyPr/>
        <a:lstStyle/>
        <a:p>
          <a:pPr latinLnBrk="1"/>
          <a:endParaRPr lang="ko-KR" altLang="en-US"/>
        </a:p>
      </dgm:t>
    </dgm:pt>
    <dgm:pt modelId="{59E1312E-4C8C-45DA-B89B-0C5B4D414A54}" type="sibTrans" cxnId="{4A75DE58-F3F9-40D6-837D-970FFC06C379}">
      <dgm:prSet/>
      <dgm:spPr/>
      <dgm:t>
        <a:bodyPr/>
        <a:lstStyle/>
        <a:p>
          <a:pPr latinLnBrk="1"/>
          <a:endParaRPr lang="ko-KR" altLang="en-US"/>
        </a:p>
      </dgm:t>
    </dgm:pt>
    <dgm:pt modelId="{0BBFE060-972A-48A3-B7BD-9F21960A60CF}">
      <dgm:prSet phldrT="[텍스트]"/>
      <dgm:spPr/>
      <dgm:t>
        <a:bodyPr/>
        <a:lstStyle/>
        <a:p>
          <a:pPr latinLnBrk="1"/>
          <a:r>
            <a:rPr lang="ko-KR" altLang="en-US" dirty="0" smtClean="0"/>
            <a:t>팀원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ko-KR" altLang="en-US" dirty="0" smtClean="0"/>
            <a:t>이현욱</a:t>
          </a:r>
          <a:endParaRPr lang="ko-KR" altLang="en-US" dirty="0"/>
        </a:p>
      </dgm:t>
    </dgm:pt>
    <dgm:pt modelId="{34819D39-9CCD-44AE-8B0C-A52B0D7391B1}" type="parTrans" cxnId="{9EECC9B1-EB5A-411B-BC74-83156EDF1423}">
      <dgm:prSet/>
      <dgm:spPr/>
      <dgm:t>
        <a:bodyPr/>
        <a:lstStyle/>
        <a:p>
          <a:pPr latinLnBrk="1"/>
          <a:endParaRPr lang="ko-KR" altLang="en-US"/>
        </a:p>
      </dgm:t>
    </dgm:pt>
    <dgm:pt modelId="{0CE702F3-BFA4-437E-96EA-77E4A046B6C1}" type="sibTrans" cxnId="{9EECC9B1-EB5A-411B-BC74-83156EDF1423}">
      <dgm:prSet/>
      <dgm:spPr/>
      <dgm:t>
        <a:bodyPr/>
        <a:lstStyle/>
        <a:p>
          <a:pPr latinLnBrk="1"/>
          <a:endParaRPr lang="ko-KR" altLang="en-US"/>
        </a:p>
      </dgm:t>
    </dgm:pt>
    <dgm:pt modelId="{64BBDEE8-33CD-4910-A3A7-1B6686D9CA7D}">
      <dgm:prSet phldrT="[텍스트]"/>
      <dgm:spPr/>
      <dgm:t>
        <a:bodyPr/>
        <a:lstStyle/>
        <a:p>
          <a:pPr latinLnBrk="1"/>
          <a:r>
            <a:rPr lang="ko-KR" altLang="en-US" dirty="0" smtClean="0"/>
            <a:t>팀원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ko-KR" altLang="en-US" dirty="0" smtClean="0"/>
            <a:t>안지희</a:t>
          </a:r>
          <a:endParaRPr lang="ko-KR" altLang="en-US" dirty="0"/>
        </a:p>
      </dgm:t>
    </dgm:pt>
    <dgm:pt modelId="{FAA1C706-795B-4EFE-8A43-52545556189E}" type="parTrans" cxnId="{4EBCCFDA-8A08-46EE-B03F-0D2F94A6C25F}">
      <dgm:prSet/>
      <dgm:spPr/>
      <dgm:t>
        <a:bodyPr/>
        <a:lstStyle/>
        <a:p>
          <a:pPr latinLnBrk="1"/>
          <a:endParaRPr lang="ko-KR" altLang="en-US"/>
        </a:p>
      </dgm:t>
    </dgm:pt>
    <dgm:pt modelId="{898232F4-929A-46A7-9070-23627313FCCE}" type="sibTrans" cxnId="{4EBCCFDA-8A08-46EE-B03F-0D2F94A6C25F}">
      <dgm:prSet/>
      <dgm:spPr/>
      <dgm:t>
        <a:bodyPr/>
        <a:lstStyle/>
        <a:p>
          <a:pPr latinLnBrk="1"/>
          <a:endParaRPr lang="ko-KR" altLang="en-US"/>
        </a:p>
      </dgm:t>
    </dgm:pt>
    <dgm:pt modelId="{EC1F0FF8-802C-494B-9C56-13B5104CAEC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소스분석</a:t>
          </a:r>
          <a:endParaRPr lang="ko-KR" altLang="en-US" sz="15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B104B95C-AB3A-4D07-BF69-2C3FEEE9E80F}" type="parTrans" cxnId="{B678E783-C403-4D8B-80AD-2FFC5B49F62F}">
      <dgm:prSet/>
      <dgm:spPr/>
      <dgm:t>
        <a:bodyPr/>
        <a:lstStyle/>
        <a:p>
          <a:pPr latinLnBrk="1"/>
          <a:endParaRPr lang="ko-KR" altLang="en-US"/>
        </a:p>
      </dgm:t>
    </dgm:pt>
    <dgm:pt modelId="{585CC6DE-1355-4C71-8F83-870DF947A645}" type="sibTrans" cxnId="{B678E783-C403-4D8B-80AD-2FFC5B49F62F}">
      <dgm:prSet/>
      <dgm:spPr/>
      <dgm:t>
        <a:bodyPr/>
        <a:lstStyle/>
        <a:p>
          <a:pPr latinLnBrk="1"/>
          <a:endParaRPr lang="ko-KR" altLang="en-US"/>
        </a:p>
      </dgm:t>
    </dgm:pt>
    <dgm:pt modelId="{8AF54393-93A0-43D3-9EE1-624258AB9ADB}">
      <dgm:prSet phldrT="[텍스트]"/>
      <dgm:spPr/>
      <dgm:t>
        <a:bodyPr/>
        <a:lstStyle/>
        <a:p>
          <a:pPr latinLnBrk="1"/>
          <a:r>
            <a:rPr lang="ko-KR" altLang="en-US" dirty="0" smtClean="0"/>
            <a:t>팀원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ko-KR" altLang="en-US" dirty="0" smtClean="0"/>
            <a:t>김여진</a:t>
          </a:r>
          <a:endParaRPr lang="ko-KR" altLang="en-US" dirty="0"/>
        </a:p>
      </dgm:t>
    </dgm:pt>
    <dgm:pt modelId="{6E311A0F-B3B0-4CD7-B1C9-431B694485A2}" type="parTrans" cxnId="{A3212630-537A-479F-A4F2-4721E35F39EE}">
      <dgm:prSet/>
      <dgm:spPr/>
      <dgm:t>
        <a:bodyPr/>
        <a:lstStyle/>
        <a:p>
          <a:pPr latinLnBrk="1"/>
          <a:endParaRPr lang="ko-KR" altLang="en-US"/>
        </a:p>
      </dgm:t>
    </dgm:pt>
    <dgm:pt modelId="{2CCEE62B-FBFA-4365-9D72-405881D3D723}" type="sibTrans" cxnId="{A3212630-537A-479F-A4F2-4721E35F39EE}">
      <dgm:prSet/>
      <dgm:spPr/>
      <dgm:t>
        <a:bodyPr/>
        <a:lstStyle/>
        <a:p>
          <a:pPr latinLnBrk="1"/>
          <a:endParaRPr lang="ko-KR" altLang="en-US"/>
        </a:p>
      </dgm:t>
    </dgm:pt>
    <dgm:pt modelId="{AD1F1642-D233-4F18-93F7-C987EE804AC0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소스 분석</a:t>
          </a:r>
          <a:endParaRPr lang="ko-KR" altLang="en-US" sz="15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3EBBF40F-A0B9-4AB6-9AD0-F743100323D8}" type="parTrans" cxnId="{A717F75B-E372-48E4-B058-65495C830D4F}">
      <dgm:prSet/>
      <dgm:spPr/>
      <dgm:t>
        <a:bodyPr/>
        <a:lstStyle/>
        <a:p>
          <a:pPr latinLnBrk="1"/>
          <a:endParaRPr lang="ko-KR" altLang="en-US"/>
        </a:p>
      </dgm:t>
    </dgm:pt>
    <dgm:pt modelId="{7F3CED92-FC89-4374-B526-3363C06B3DFA}" type="sibTrans" cxnId="{A717F75B-E372-48E4-B058-65495C830D4F}">
      <dgm:prSet/>
      <dgm:spPr/>
      <dgm:t>
        <a:bodyPr/>
        <a:lstStyle/>
        <a:p>
          <a:pPr latinLnBrk="1"/>
          <a:endParaRPr lang="ko-KR" altLang="en-US"/>
        </a:p>
      </dgm:t>
    </dgm:pt>
    <dgm:pt modelId="{F8A5C2A0-6C92-45FB-9241-6BA0FA751226}">
      <dgm:prSet phldrT="[텍스트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제안서</a:t>
          </a:r>
          <a:endParaRPr lang="ko-KR" altLang="en-US" sz="15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74A5C731-EBD2-44BC-B044-A886175D1AE4}" type="parTrans" cxnId="{DF91DABC-3B8F-40EE-96A4-A1D246332F4C}">
      <dgm:prSet/>
      <dgm:spPr/>
      <dgm:t>
        <a:bodyPr/>
        <a:lstStyle/>
        <a:p>
          <a:pPr latinLnBrk="1"/>
          <a:endParaRPr lang="ko-KR" altLang="en-US"/>
        </a:p>
      </dgm:t>
    </dgm:pt>
    <dgm:pt modelId="{5A04FBF3-C4EB-4E70-AF42-4C38F4D2C47A}" type="sibTrans" cxnId="{DF91DABC-3B8F-40EE-96A4-A1D246332F4C}">
      <dgm:prSet/>
      <dgm:spPr/>
      <dgm:t>
        <a:bodyPr/>
        <a:lstStyle/>
        <a:p>
          <a:pPr latinLnBrk="1"/>
          <a:endParaRPr lang="ko-KR" altLang="en-US"/>
        </a:p>
      </dgm:t>
    </dgm:pt>
    <dgm:pt modelId="{831D6AAB-2EDD-485C-9EF5-8E7BF7122AA7}">
      <dgm:prSet phldrT="[텍스트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일정 조정</a:t>
          </a:r>
          <a:endParaRPr lang="ko-KR" altLang="en-US" sz="15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B543460F-642E-48F8-B89B-720D52D95304}" type="parTrans" cxnId="{0EF4D47E-5E20-4953-A98B-10A27B0E7CAC}">
      <dgm:prSet/>
      <dgm:spPr/>
      <dgm:t>
        <a:bodyPr/>
        <a:lstStyle/>
        <a:p>
          <a:pPr latinLnBrk="1"/>
          <a:endParaRPr lang="ko-KR" altLang="en-US"/>
        </a:p>
      </dgm:t>
    </dgm:pt>
    <dgm:pt modelId="{6C0E0CDE-0F76-4FA7-9797-DF2A1B4E3C6B}" type="sibTrans" cxnId="{0EF4D47E-5E20-4953-A98B-10A27B0E7CAC}">
      <dgm:prSet/>
      <dgm:spPr/>
      <dgm:t>
        <a:bodyPr/>
        <a:lstStyle/>
        <a:p>
          <a:pPr latinLnBrk="1"/>
          <a:endParaRPr lang="ko-KR" altLang="en-US"/>
        </a:p>
      </dgm:t>
    </dgm:pt>
    <dgm:pt modelId="{6D2A565F-23B0-4CAB-8FB5-B15D0E091277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상세 설계서</a:t>
          </a:r>
          <a:endParaRPr lang="ko-KR" altLang="en-US" sz="15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7ED881BA-770E-40A9-A18D-1FE096E72BB2}" type="parTrans" cxnId="{3B95D9CE-052F-4638-BC0E-E7B40B6FA2C2}">
      <dgm:prSet/>
      <dgm:spPr/>
      <dgm:t>
        <a:bodyPr/>
        <a:lstStyle/>
        <a:p>
          <a:pPr latinLnBrk="1"/>
          <a:endParaRPr lang="ko-KR" altLang="en-US"/>
        </a:p>
      </dgm:t>
    </dgm:pt>
    <dgm:pt modelId="{84C0F218-8E10-48A1-8E62-4E9D68094C1E}" type="sibTrans" cxnId="{3B95D9CE-052F-4638-BC0E-E7B40B6FA2C2}">
      <dgm:prSet/>
      <dgm:spPr/>
      <dgm:t>
        <a:bodyPr/>
        <a:lstStyle/>
        <a:p>
          <a:pPr latinLnBrk="1"/>
          <a:endParaRPr lang="ko-KR" altLang="en-US"/>
        </a:p>
      </dgm:t>
    </dgm:pt>
    <dgm:pt modelId="{E88142A7-3043-4348-8D0C-77DF6CCE6466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문서작성 </a:t>
          </a:r>
          <a:r>
            <a:rPr lang="en-US" altLang="ko-KR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/>
          </a:r>
          <a:br>
            <a:rPr lang="en-US" altLang="ko-KR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</a:br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보조</a:t>
          </a:r>
          <a:endParaRPr lang="ko-KR" altLang="en-US" sz="15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27E7A525-855B-4A7B-900F-235B5BB4C20C}" type="parTrans" cxnId="{74BA83AD-FA32-4DC6-93DB-C4A8C362A93A}">
      <dgm:prSet/>
      <dgm:spPr/>
      <dgm:t>
        <a:bodyPr/>
        <a:lstStyle/>
        <a:p>
          <a:pPr latinLnBrk="1"/>
          <a:endParaRPr lang="ko-KR" altLang="en-US"/>
        </a:p>
      </dgm:t>
    </dgm:pt>
    <dgm:pt modelId="{14A491BA-67E7-4679-B3C2-CB54B366047C}" type="sibTrans" cxnId="{74BA83AD-FA32-4DC6-93DB-C4A8C362A93A}">
      <dgm:prSet/>
      <dgm:spPr/>
      <dgm:t>
        <a:bodyPr/>
        <a:lstStyle/>
        <a:p>
          <a:pPr latinLnBrk="1"/>
          <a:endParaRPr lang="ko-KR" altLang="en-US"/>
        </a:p>
      </dgm:t>
    </dgm:pt>
    <dgm:pt modelId="{358A3F43-9CC8-4D4E-A2C7-7094C130AEAC}">
      <dgm:prSet phldrT="[텍스트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최종 보고서</a:t>
          </a:r>
          <a:endParaRPr lang="ko-KR" altLang="en-US" sz="15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6FA38F14-AE60-47E0-8491-4B8F06E4B251}" type="sibTrans" cxnId="{E3180D94-8FFB-47DB-AD19-548AEC803B88}">
      <dgm:prSet/>
      <dgm:spPr/>
      <dgm:t>
        <a:bodyPr/>
        <a:lstStyle/>
        <a:p>
          <a:pPr latinLnBrk="1"/>
          <a:endParaRPr lang="ko-KR" altLang="en-US"/>
        </a:p>
      </dgm:t>
    </dgm:pt>
    <dgm:pt modelId="{DDC5B9D6-72C8-4C4F-82BE-51B7E61ABE11}" type="parTrans" cxnId="{E3180D94-8FFB-47DB-AD19-548AEC803B88}">
      <dgm:prSet/>
      <dgm:spPr/>
      <dgm:t>
        <a:bodyPr/>
        <a:lstStyle/>
        <a:p>
          <a:pPr latinLnBrk="1"/>
          <a:endParaRPr lang="ko-KR" altLang="en-US"/>
        </a:p>
      </dgm:t>
    </dgm:pt>
    <dgm:pt modelId="{B1C83EF2-5717-486F-A6B3-1FC3630D9049}">
      <dgm:prSet phldrT="[텍스트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5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소스 분석</a:t>
          </a:r>
          <a:endParaRPr lang="ko-KR" altLang="en-US" sz="15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479A4C80-5DD9-4BE7-B0E3-8BE156DDAE26}" type="sibTrans" cxnId="{4D7CFBA9-D1F2-4BD0-A347-6ADBCB8C597F}">
      <dgm:prSet/>
      <dgm:spPr/>
      <dgm:t>
        <a:bodyPr/>
        <a:lstStyle/>
        <a:p>
          <a:pPr latinLnBrk="1"/>
          <a:endParaRPr lang="ko-KR" altLang="en-US"/>
        </a:p>
      </dgm:t>
    </dgm:pt>
    <dgm:pt modelId="{E6C0F974-404A-4508-A403-C5C3F045A9B1}" type="parTrans" cxnId="{4D7CFBA9-D1F2-4BD0-A347-6ADBCB8C597F}">
      <dgm:prSet/>
      <dgm:spPr/>
      <dgm:t>
        <a:bodyPr/>
        <a:lstStyle/>
        <a:p>
          <a:pPr latinLnBrk="1"/>
          <a:endParaRPr lang="ko-KR" altLang="en-US"/>
        </a:p>
      </dgm:t>
    </dgm:pt>
    <dgm:pt modelId="{E218F4A9-CED8-4C99-9981-3B0492E8B2FB}" type="pres">
      <dgm:prSet presAssocID="{21262791-3328-4F84-939B-BB2385CCB99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DD13AC-75CE-47EA-B03D-8B1C82A5E36F}" type="pres">
      <dgm:prSet presAssocID="{21262791-3328-4F84-939B-BB2385CCB992}" presName="children" presStyleCnt="0"/>
      <dgm:spPr/>
    </dgm:pt>
    <dgm:pt modelId="{5ABF9670-A65D-49FA-8EBD-EDBC8DB44B5A}" type="pres">
      <dgm:prSet presAssocID="{21262791-3328-4F84-939B-BB2385CCB992}" presName="child1group" presStyleCnt="0"/>
      <dgm:spPr/>
    </dgm:pt>
    <dgm:pt modelId="{64299BD0-43E1-48ED-8E15-0AD58C0D7A38}" type="pres">
      <dgm:prSet presAssocID="{21262791-3328-4F84-939B-BB2385CCB992}" presName="child1" presStyleLbl="bgAcc1" presStyleIdx="0" presStyleCnt="4" custScaleX="121000" custScaleY="121000" custLinFactNeighborX="-28156" custLinFactNeighborY="19901"/>
      <dgm:spPr/>
      <dgm:t>
        <a:bodyPr/>
        <a:lstStyle/>
        <a:p>
          <a:pPr latinLnBrk="1"/>
          <a:endParaRPr lang="ko-KR" altLang="en-US"/>
        </a:p>
      </dgm:t>
    </dgm:pt>
    <dgm:pt modelId="{EB6064AB-34DC-4DFE-9ABA-8D0778FFC894}" type="pres">
      <dgm:prSet presAssocID="{21262791-3328-4F84-939B-BB2385CCB992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360459-3593-48EC-94E3-1A98F54A1C02}" type="pres">
      <dgm:prSet presAssocID="{21262791-3328-4F84-939B-BB2385CCB992}" presName="child2group" presStyleCnt="0"/>
      <dgm:spPr/>
    </dgm:pt>
    <dgm:pt modelId="{8E64B075-7112-4433-9326-99CADF671045}" type="pres">
      <dgm:prSet presAssocID="{21262791-3328-4F84-939B-BB2385CCB992}" presName="child2" presStyleLbl="bgAcc1" presStyleIdx="1" presStyleCnt="4" custScaleX="133100" custScaleY="133100" custLinFactNeighborX="18036" custLinFactNeighborY="32175"/>
      <dgm:spPr/>
      <dgm:t>
        <a:bodyPr/>
        <a:lstStyle/>
        <a:p>
          <a:pPr latinLnBrk="1"/>
          <a:endParaRPr lang="ko-KR" altLang="en-US"/>
        </a:p>
      </dgm:t>
    </dgm:pt>
    <dgm:pt modelId="{CF6D79A4-E22C-41FC-89F1-CD14D7A30CAE}" type="pres">
      <dgm:prSet presAssocID="{21262791-3328-4F84-939B-BB2385CCB992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CDAA0A-33C0-426E-888A-C5874201D52B}" type="pres">
      <dgm:prSet presAssocID="{21262791-3328-4F84-939B-BB2385CCB992}" presName="child3group" presStyleCnt="0"/>
      <dgm:spPr/>
    </dgm:pt>
    <dgm:pt modelId="{BCDFDFD4-941F-4489-BABE-A462D2F9ABDE}" type="pres">
      <dgm:prSet presAssocID="{21262791-3328-4F84-939B-BB2385CCB992}" presName="child3" presStyleLbl="bgAcc1" presStyleIdx="2" presStyleCnt="4" custScaleX="121000" custScaleY="121000" custLinFactNeighborX="23417" custLinFactNeighborY="-14004"/>
      <dgm:spPr/>
      <dgm:t>
        <a:bodyPr/>
        <a:lstStyle/>
        <a:p>
          <a:pPr latinLnBrk="1"/>
          <a:endParaRPr lang="ko-KR" altLang="en-US"/>
        </a:p>
      </dgm:t>
    </dgm:pt>
    <dgm:pt modelId="{2CFD9D1B-2867-4D84-9793-1284FB6D1BAC}" type="pres">
      <dgm:prSet presAssocID="{21262791-3328-4F84-939B-BB2385CCB992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7A8B8F-1245-4FE9-A304-57092522E5E1}" type="pres">
      <dgm:prSet presAssocID="{21262791-3328-4F84-939B-BB2385CCB992}" presName="child4group" presStyleCnt="0"/>
      <dgm:spPr/>
    </dgm:pt>
    <dgm:pt modelId="{0F4985DE-DDBA-4C54-95A0-3DC1F5BE2124}" type="pres">
      <dgm:prSet presAssocID="{21262791-3328-4F84-939B-BB2385CCB992}" presName="child4" presStyleLbl="bgAcc1" presStyleIdx="3" presStyleCnt="4" custScaleX="133100" custScaleY="133100" custLinFactNeighborX="-18877" custLinFactNeighborY="-9334"/>
      <dgm:spPr/>
      <dgm:t>
        <a:bodyPr/>
        <a:lstStyle/>
        <a:p>
          <a:pPr latinLnBrk="1"/>
          <a:endParaRPr lang="ko-KR" altLang="en-US"/>
        </a:p>
      </dgm:t>
    </dgm:pt>
    <dgm:pt modelId="{06125134-6E6B-4352-A3A6-3BE4587F4132}" type="pres">
      <dgm:prSet presAssocID="{21262791-3328-4F84-939B-BB2385CCB992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B73D43-17E8-4DB9-A344-1B9D61F18E00}" type="pres">
      <dgm:prSet presAssocID="{21262791-3328-4F84-939B-BB2385CCB992}" presName="childPlaceholder" presStyleCnt="0"/>
      <dgm:spPr/>
    </dgm:pt>
    <dgm:pt modelId="{BCF571D5-3943-4E83-9604-50F319709DC8}" type="pres">
      <dgm:prSet presAssocID="{21262791-3328-4F84-939B-BB2385CCB992}" presName="circle" presStyleCnt="0"/>
      <dgm:spPr/>
    </dgm:pt>
    <dgm:pt modelId="{23D59F22-B23D-4C0D-A19F-E90086456BF3}" type="pres">
      <dgm:prSet presAssocID="{21262791-3328-4F84-939B-BB2385CCB992}" presName="quadrant1" presStyleLbl="node1" presStyleIdx="0" presStyleCnt="4" custScaleX="121000" custScaleY="12100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E909D7-2B2F-4C02-A300-D7919E6674F2}" type="pres">
      <dgm:prSet presAssocID="{21262791-3328-4F84-939B-BB2385CCB992}" presName="quadrant2" presStyleLbl="node1" presStyleIdx="1" presStyleCnt="4" custScaleX="121000" custScaleY="12100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82E0DF-35CB-413B-BCE3-1C07E78A90FC}" type="pres">
      <dgm:prSet presAssocID="{21262791-3328-4F84-939B-BB2385CCB992}" presName="quadrant3" presStyleLbl="node1" presStyleIdx="2" presStyleCnt="4" custScaleX="121000" custScaleY="12100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559218-B9B6-4734-96F6-BE2B3284C1F7}" type="pres">
      <dgm:prSet presAssocID="{21262791-3328-4F84-939B-BB2385CCB992}" presName="quadrant4" presStyleLbl="node1" presStyleIdx="3" presStyleCnt="4" custScaleX="121000" custScaleY="12100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B50ABD-0C4B-4E6B-BCAE-AF28B76B122A}" type="pres">
      <dgm:prSet presAssocID="{21262791-3328-4F84-939B-BB2385CCB992}" presName="quadrantPlaceholder" presStyleCnt="0"/>
      <dgm:spPr/>
    </dgm:pt>
    <dgm:pt modelId="{16B3EF71-A83A-4154-814E-711F079314FB}" type="pres">
      <dgm:prSet presAssocID="{21262791-3328-4F84-939B-BB2385CCB992}" presName="center1" presStyleLbl="fgShp" presStyleIdx="0" presStyleCnt="2" custScaleX="121000" custScaleY="121000"/>
      <dgm:spPr/>
    </dgm:pt>
    <dgm:pt modelId="{3B0B86B3-BBEB-4626-860F-519F9EBE816B}" type="pres">
      <dgm:prSet presAssocID="{21262791-3328-4F84-939B-BB2385CCB992}" presName="center2" presStyleLbl="fgShp" presStyleIdx="1" presStyleCnt="2" custScaleX="121000" custScaleY="121000"/>
      <dgm:spPr/>
    </dgm:pt>
  </dgm:ptLst>
  <dgm:cxnLst>
    <dgm:cxn modelId="{240356A9-A26E-4540-9AF0-A9510A5E2A46}" type="presOf" srcId="{0BBFE060-972A-48A3-B7BD-9F21960A60CF}" destId="{F1E909D7-2B2F-4C02-A300-D7919E6674F2}" srcOrd="0" destOrd="0" presId="urn:microsoft.com/office/officeart/2005/8/layout/cycle4"/>
    <dgm:cxn modelId="{2E715556-914A-4C69-9522-E13025F6DA31}" type="presOf" srcId="{B1C83EF2-5717-486F-A6B3-1FC3630D9049}" destId="{8E64B075-7112-4433-9326-99CADF671045}" srcOrd="0" destOrd="0" presId="urn:microsoft.com/office/officeart/2005/8/layout/cycle4"/>
    <dgm:cxn modelId="{F915A1E7-535F-4E15-B6B4-A39B8767E17B}" type="presOf" srcId="{831D6AAB-2EDD-485C-9EF5-8E7BF7122AA7}" destId="{EB6064AB-34DC-4DFE-9ABA-8D0778FFC894}" srcOrd="1" destOrd="2" presId="urn:microsoft.com/office/officeart/2005/8/layout/cycle4"/>
    <dgm:cxn modelId="{2FCFABF0-C2FB-430A-A8F2-8ED7D41CF922}" type="presOf" srcId="{AD1F1642-D233-4F18-93F7-C987EE804AC0}" destId="{06125134-6E6B-4352-A3A6-3BE4587F4132}" srcOrd="1" destOrd="0" presId="urn:microsoft.com/office/officeart/2005/8/layout/cycle4"/>
    <dgm:cxn modelId="{4A75DE58-F3F9-40D6-837D-970FFC06C379}" srcId="{1233D9DC-4797-4438-B033-1A289A969147}" destId="{2AB54924-07BA-4B0F-A696-916EA7333889}" srcOrd="0" destOrd="0" parTransId="{D695D208-B42B-4FFF-8381-DB1DA039A7CE}" sibTransId="{59E1312E-4C8C-45DA-B89B-0C5B4D414A54}"/>
    <dgm:cxn modelId="{4EBCCFDA-8A08-46EE-B03F-0D2F94A6C25F}" srcId="{21262791-3328-4F84-939B-BB2385CCB992}" destId="{64BBDEE8-33CD-4910-A3A7-1B6686D9CA7D}" srcOrd="2" destOrd="0" parTransId="{FAA1C706-795B-4EFE-8A43-52545556189E}" sibTransId="{898232F4-929A-46A7-9070-23627313FCCE}"/>
    <dgm:cxn modelId="{6F86FDB6-249D-4C48-AC9E-F1E2526E4F01}" type="presOf" srcId="{6D2A565F-23B0-4CAB-8FB5-B15D0E091277}" destId="{06125134-6E6B-4352-A3A6-3BE4587F4132}" srcOrd="1" destOrd="1" presId="urn:microsoft.com/office/officeart/2005/8/layout/cycle4"/>
    <dgm:cxn modelId="{59274546-8FB6-41DE-B73A-E20CCC7FF0BA}" type="presOf" srcId="{64BBDEE8-33CD-4910-A3A7-1B6686D9CA7D}" destId="{3182E0DF-35CB-413B-BCE3-1C07E78A90FC}" srcOrd="0" destOrd="0" presId="urn:microsoft.com/office/officeart/2005/8/layout/cycle4"/>
    <dgm:cxn modelId="{34BB5C4D-FDC9-4FD9-A48F-C721CC684F63}" type="presOf" srcId="{B1C83EF2-5717-486F-A6B3-1FC3630D9049}" destId="{CF6D79A4-E22C-41FC-89F1-CD14D7A30CAE}" srcOrd="1" destOrd="0" presId="urn:microsoft.com/office/officeart/2005/8/layout/cycle4"/>
    <dgm:cxn modelId="{A3212630-537A-479F-A4F2-4721E35F39EE}" srcId="{21262791-3328-4F84-939B-BB2385CCB992}" destId="{8AF54393-93A0-43D3-9EE1-624258AB9ADB}" srcOrd="3" destOrd="0" parTransId="{6E311A0F-B3B0-4CD7-B1C9-431B694485A2}" sibTransId="{2CCEE62B-FBFA-4365-9D72-405881D3D723}"/>
    <dgm:cxn modelId="{9EECC9B1-EB5A-411B-BC74-83156EDF1423}" srcId="{21262791-3328-4F84-939B-BB2385CCB992}" destId="{0BBFE060-972A-48A3-B7BD-9F21960A60CF}" srcOrd="1" destOrd="0" parTransId="{34819D39-9CCD-44AE-8B0C-A52B0D7391B1}" sibTransId="{0CE702F3-BFA4-437E-96EA-77E4A046B6C1}"/>
    <dgm:cxn modelId="{A717F75B-E372-48E4-B058-65495C830D4F}" srcId="{8AF54393-93A0-43D3-9EE1-624258AB9ADB}" destId="{AD1F1642-D233-4F18-93F7-C987EE804AC0}" srcOrd="0" destOrd="0" parTransId="{3EBBF40F-A0B9-4AB6-9AD0-F743100323D8}" sibTransId="{7F3CED92-FC89-4374-B526-3363C06B3DFA}"/>
    <dgm:cxn modelId="{F7311DCC-2E0B-49A4-AB37-DCB1C5355D81}" type="presOf" srcId="{2AB54924-07BA-4B0F-A696-916EA7333889}" destId="{EB6064AB-34DC-4DFE-9ABA-8D0778FFC894}" srcOrd="1" destOrd="0" presId="urn:microsoft.com/office/officeart/2005/8/layout/cycle4"/>
    <dgm:cxn modelId="{C857059D-ADBA-41C3-85D2-852F2FAF213B}" type="presOf" srcId="{F8A5C2A0-6C92-45FB-9241-6BA0FA751226}" destId="{64299BD0-43E1-48ED-8E15-0AD58C0D7A38}" srcOrd="0" destOrd="1" presId="urn:microsoft.com/office/officeart/2005/8/layout/cycle4"/>
    <dgm:cxn modelId="{A5B177D5-581B-4645-BCEE-584EA68AEE47}" srcId="{21262791-3328-4F84-939B-BB2385CCB992}" destId="{1233D9DC-4797-4438-B033-1A289A969147}" srcOrd="0" destOrd="0" parTransId="{82E85004-17A2-4A72-BB6F-262ACE502729}" sibTransId="{0F289FC4-9563-49E1-AD27-7511FD84961B}"/>
    <dgm:cxn modelId="{BF45D0AC-A549-41B3-83EB-2ABD3CC3EEBF}" type="presOf" srcId="{2AB54924-07BA-4B0F-A696-916EA7333889}" destId="{64299BD0-43E1-48ED-8E15-0AD58C0D7A38}" srcOrd="0" destOrd="0" presId="urn:microsoft.com/office/officeart/2005/8/layout/cycle4"/>
    <dgm:cxn modelId="{74BA83AD-FA32-4DC6-93DB-C4A8C362A93A}" srcId="{64BBDEE8-33CD-4910-A3A7-1B6686D9CA7D}" destId="{E88142A7-3043-4348-8D0C-77DF6CCE6466}" srcOrd="1" destOrd="0" parTransId="{27E7A525-855B-4A7B-900F-235B5BB4C20C}" sibTransId="{14A491BA-67E7-4679-B3C2-CB54B366047C}"/>
    <dgm:cxn modelId="{E3180D94-8FFB-47DB-AD19-548AEC803B88}" srcId="{0BBFE060-972A-48A3-B7BD-9F21960A60CF}" destId="{358A3F43-9CC8-4D4E-A2C7-7094C130AEAC}" srcOrd="1" destOrd="0" parTransId="{DDC5B9D6-72C8-4C4F-82BE-51B7E61ABE11}" sibTransId="{6FA38F14-AE60-47E0-8491-4B8F06E4B251}"/>
    <dgm:cxn modelId="{B678E783-C403-4D8B-80AD-2FFC5B49F62F}" srcId="{64BBDEE8-33CD-4910-A3A7-1B6686D9CA7D}" destId="{EC1F0FF8-802C-494B-9C56-13B5104CAEC4}" srcOrd="0" destOrd="0" parTransId="{B104B95C-AB3A-4D07-BF69-2C3FEEE9E80F}" sibTransId="{585CC6DE-1355-4C71-8F83-870DF947A645}"/>
    <dgm:cxn modelId="{4D7CFBA9-D1F2-4BD0-A347-6ADBCB8C597F}" srcId="{0BBFE060-972A-48A3-B7BD-9F21960A60CF}" destId="{B1C83EF2-5717-486F-A6B3-1FC3630D9049}" srcOrd="0" destOrd="0" parTransId="{E6C0F974-404A-4508-A403-C5C3F045A9B1}" sibTransId="{479A4C80-5DD9-4BE7-B0E3-8BE156DDAE26}"/>
    <dgm:cxn modelId="{CAE5B012-CB88-4784-9E84-0C906DE31551}" type="presOf" srcId="{6D2A565F-23B0-4CAB-8FB5-B15D0E091277}" destId="{0F4985DE-DDBA-4C54-95A0-3DC1F5BE2124}" srcOrd="0" destOrd="1" presId="urn:microsoft.com/office/officeart/2005/8/layout/cycle4"/>
    <dgm:cxn modelId="{E5EE3827-2848-4320-9C91-52C1CCB6B50D}" type="presOf" srcId="{831D6AAB-2EDD-485C-9EF5-8E7BF7122AA7}" destId="{64299BD0-43E1-48ED-8E15-0AD58C0D7A38}" srcOrd="0" destOrd="2" presId="urn:microsoft.com/office/officeart/2005/8/layout/cycle4"/>
    <dgm:cxn modelId="{AE1925DB-2B88-4C1A-8689-EDEBD75E19C7}" type="presOf" srcId="{E88142A7-3043-4348-8D0C-77DF6CCE6466}" destId="{BCDFDFD4-941F-4489-BABE-A462D2F9ABDE}" srcOrd="0" destOrd="1" presId="urn:microsoft.com/office/officeart/2005/8/layout/cycle4"/>
    <dgm:cxn modelId="{0A096E26-5917-4490-B726-E0F6634DFC4D}" type="presOf" srcId="{358A3F43-9CC8-4D4E-A2C7-7094C130AEAC}" destId="{8E64B075-7112-4433-9326-99CADF671045}" srcOrd="0" destOrd="1" presId="urn:microsoft.com/office/officeart/2005/8/layout/cycle4"/>
    <dgm:cxn modelId="{8C0E6CA7-B283-4810-97D5-B52000829B25}" type="presOf" srcId="{E88142A7-3043-4348-8D0C-77DF6CCE6466}" destId="{2CFD9D1B-2867-4D84-9793-1284FB6D1BAC}" srcOrd="1" destOrd="1" presId="urn:microsoft.com/office/officeart/2005/8/layout/cycle4"/>
    <dgm:cxn modelId="{54FB511F-5FA1-4B8F-8458-A18113CD1221}" type="presOf" srcId="{1233D9DC-4797-4438-B033-1A289A969147}" destId="{23D59F22-B23D-4C0D-A19F-E90086456BF3}" srcOrd="0" destOrd="0" presId="urn:microsoft.com/office/officeart/2005/8/layout/cycle4"/>
    <dgm:cxn modelId="{15AFD790-66F4-47DC-A28D-C9FDE391A55E}" type="presOf" srcId="{EC1F0FF8-802C-494B-9C56-13B5104CAEC4}" destId="{BCDFDFD4-941F-4489-BABE-A462D2F9ABDE}" srcOrd="0" destOrd="0" presId="urn:microsoft.com/office/officeart/2005/8/layout/cycle4"/>
    <dgm:cxn modelId="{6757FD7D-A3E0-47CD-8464-680024E17A4E}" type="presOf" srcId="{8AF54393-93A0-43D3-9EE1-624258AB9ADB}" destId="{C5559218-B9B6-4734-96F6-BE2B3284C1F7}" srcOrd="0" destOrd="0" presId="urn:microsoft.com/office/officeart/2005/8/layout/cycle4"/>
    <dgm:cxn modelId="{3B95D9CE-052F-4638-BC0E-E7B40B6FA2C2}" srcId="{8AF54393-93A0-43D3-9EE1-624258AB9ADB}" destId="{6D2A565F-23B0-4CAB-8FB5-B15D0E091277}" srcOrd="1" destOrd="0" parTransId="{7ED881BA-770E-40A9-A18D-1FE096E72BB2}" sibTransId="{84C0F218-8E10-48A1-8E62-4E9D68094C1E}"/>
    <dgm:cxn modelId="{55A4103C-6D40-42F9-9926-8807D6BAB88C}" type="presOf" srcId="{21262791-3328-4F84-939B-BB2385CCB992}" destId="{E218F4A9-CED8-4C99-9981-3B0492E8B2FB}" srcOrd="0" destOrd="0" presId="urn:microsoft.com/office/officeart/2005/8/layout/cycle4"/>
    <dgm:cxn modelId="{0B123D56-445F-4C8B-9E9B-C425CA4FF31A}" type="presOf" srcId="{AD1F1642-D233-4F18-93F7-C987EE804AC0}" destId="{0F4985DE-DDBA-4C54-95A0-3DC1F5BE2124}" srcOrd="0" destOrd="0" presId="urn:microsoft.com/office/officeart/2005/8/layout/cycle4"/>
    <dgm:cxn modelId="{0EF4D47E-5E20-4953-A98B-10A27B0E7CAC}" srcId="{1233D9DC-4797-4438-B033-1A289A969147}" destId="{831D6AAB-2EDD-485C-9EF5-8E7BF7122AA7}" srcOrd="2" destOrd="0" parTransId="{B543460F-642E-48F8-B89B-720D52D95304}" sibTransId="{6C0E0CDE-0F76-4FA7-9797-DF2A1B4E3C6B}"/>
    <dgm:cxn modelId="{63C53C64-1A95-4DB6-BC36-AB0C6A9B3E09}" type="presOf" srcId="{EC1F0FF8-802C-494B-9C56-13B5104CAEC4}" destId="{2CFD9D1B-2867-4D84-9793-1284FB6D1BAC}" srcOrd="1" destOrd="0" presId="urn:microsoft.com/office/officeart/2005/8/layout/cycle4"/>
    <dgm:cxn modelId="{DF91DABC-3B8F-40EE-96A4-A1D246332F4C}" srcId="{1233D9DC-4797-4438-B033-1A289A969147}" destId="{F8A5C2A0-6C92-45FB-9241-6BA0FA751226}" srcOrd="1" destOrd="0" parTransId="{74A5C731-EBD2-44BC-B044-A886175D1AE4}" sibTransId="{5A04FBF3-C4EB-4E70-AF42-4C38F4D2C47A}"/>
    <dgm:cxn modelId="{2ED16945-C83A-4CBA-ADD4-D108714A3FDC}" type="presOf" srcId="{358A3F43-9CC8-4D4E-A2C7-7094C130AEAC}" destId="{CF6D79A4-E22C-41FC-89F1-CD14D7A30CAE}" srcOrd="1" destOrd="1" presId="urn:microsoft.com/office/officeart/2005/8/layout/cycle4"/>
    <dgm:cxn modelId="{B9C2DB01-FA9F-4372-BF0E-4D8CDA9D6A0B}" type="presOf" srcId="{F8A5C2A0-6C92-45FB-9241-6BA0FA751226}" destId="{EB6064AB-34DC-4DFE-9ABA-8D0778FFC894}" srcOrd="1" destOrd="1" presId="urn:microsoft.com/office/officeart/2005/8/layout/cycle4"/>
    <dgm:cxn modelId="{84DA50B4-B430-44E0-ABAA-AFD0DE59042B}" type="presParOf" srcId="{E218F4A9-CED8-4C99-9981-3B0492E8B2FB}" destId="{4CDD13AC-75CE-47EA-B03D-8B1C82A5E36F}" srcOrd="0" destOrd="0" presId="urn:microsoft.com/office/officeart/2005/8/layout/cycle4"/>
    <dgm:cxn modelId="{20F36011-DF05-40C2-9154-938D4A380A29}" type="presParOf" srcId="{4CDD13AC-75CE-47EA-B03D-8B1C82A5E36F}" destId="{5ABF9670-A65D-49FA-8EBD-EDBC8DB44B5A}" srcOrd="0" destOrd="0" presId="urn:microsoft.com/office/officeart/2005/8/layout/cycle4"/>
    <dgm:cxn modelId="{B2D57879-561E-46E4-B3E7-D2DEE7472D65}" type="presParOf" srcId="{5ABF9670-A65D-49FA-8EBD-EDBC8DB44B5A}" destId="{64299BD0-43E1-48ED-8E15-0AD58C0D7A38}" srcOrd="0" destOrd="0" presId="urn:microsoft.com/office/officeart/2005/8/layout/cycle4"/>
    <dgm:cxn modelId="{5BF57AED-C8DE-4D85-894F-89F5F3036909}" type="presParOf" srcId="{5ABF9670-A65D-49FA-8EBD-EDBC8DB44B5A}" destId="{EB6064AB-34DC-4DFE-9ABA-8D0778FFC894}" srcOrd="1" destOrd="0" presId="urn:microsoft.com/office/officeart/2005/8/layout/cycle4"/>
    <dgm:cxn modelId="{F56394AD-1336-43D8-8BCB-500E348B7ACA}" type="presParOf" srcId="{4CDD13AC-75CE-47EA-B03D-8B1C82A5E36F}" destId="{CB360459-3593-48EC-94E3-1A98F54A1C02}" srcOrd="1" destOrd="0" presId="urn:microsoft.com/office/officeart/2005/8/layout/cycle4"/>
    <dgm:cxn modelId="{526A4911-46E0-4B20-B262-BB36FB05982E}" type="presParOf" srcId="{CB360459-3593-48EC-94E3-1A98F54A1C02}" destId="{8E64B075-7112-4433-9326-99CADF671045}" srcOrd="0" destOrd="0" presId="urn:microsoft.com/office/officeart/2005/8/layout/cycle4"/>
    <dgm:cxn modelId="{F15BFC8F-8374-4F39-BFCE-BF86E5D4DB5B}" type="presParOf" srcId="{CB360459-3593-48EC-94E3-1A98F54A1C02}" destId="{CF6D79A4-E22C-41FC-89F1-CD14D7A30CAE}" srcOrd="1" destOrd="0" presId="urn:microsoft.com/office/officeart/2005/8/layout/cycle4"/>
    <dgm:cxn modelId="{AEDDD835-74C3-409F-826C-3E3C153B2C5F}" type="presParOf" srcId="{4CDD13AC-75CE-47EA-B03D-8B1C82A5E36F}" destId="{ABCDAA0A-33C0-426E-888A-C5874201D52B}" srcOrd="2" destOrd="0" presId="urn:microsoft.com/office/officeart/2005/8/layout/cycle4"/>
    <dgm:cxn modelId="{3ABC4DC5-7D08-40A2-9782-B58643979196}" type="presParOf" srcId="{ABCDAA0A-33C0-426E-888A-C5874201D52B}" destId="{BCDFDFD4-941F-4489-BABE-A462D2F9ABDE}" srcOrd="0" destOrd="0" presId="urn:microsoft.com/office/officeart/2005/8/layout/cycle4"/>
    <dgm:cxn modelId="{EAE510A7-A6CA-44B6-AC6C-33854F5DAA55}" type="presParOf" srcId="{ABCDAA0A-33C0-426E-888A-C5874201D52B}" destId="{2CFD9D1B-2867-4D84-9793-1284FB6D1BAC}" srcOrd="1" destOrd="0" presId="urn:microsoft.com/office/officeart/2005/8/layout/cycle4"/>
    <dgm:cxn modelId="{97AB9244-EE4D-4589-955B-D6102A834ECC}" type="presParOf" srcId="{4CDD13AC-75CE-47EA-B03D-8B1C82A5E36F}" destId="{5F7A8B8F-1245-4FE9-A304-57092522E5E1}" srcOrd="3" destOrd="0" presId="urn:microsoft.com/office/officeart/2005/8/layout/cycle4"/>
    <dgm:cxn modelId="{B167A369-D54C-4A5C-9083-1086593526C5}" type="presParOf" srcId="{5F7A8B8F-1245-4FE9-A304-57092522E5E1}" destId="{0F4985DE-DDBA-4C54-95A0-3DC1F5BE2124}" srcOrd="0" destOrd="0" presId="urn:microsoft.com/office/officeart/2005/8/layout/cycle4"/>
    <dgm:cxn modelId="{D7C0F6FC-205C-49C1-B55D-9C5978FBAC2D}" type="presParOf" srcId="{5F7A8B8F-1245-4FE9-A304-57092522E5E1}" destId="{06125134-6E6B-4352-A3A6-3BE4587F4132}" srcOrd="1" destOrd="0" presId="urn:microsoft.com/office/officeart/2005/8/layout/cycle4"/>
    <dgm:cxn modelId="{9F4DCCD7-AD64-48AA-9D8E-49FA0E8D5563}" type="presParOf" srcId="{4CDD13AC-75CE-47EA-B03D-8B1C82A5E36F}" destId="{10B73D43-17E8-4DB9-A344-1B9D61F18E00}" srcOrd="4" destOrd="0" presId="urn:microsoft.com/office/officeart/2005/8/layout/cycle4"/>
    <dgm:cxn modelId="{3962970A-6BAA-45EB-956C-D33FE8C2826C}" type="presParOf" srcId="{E218F4A9-CED8-4C99-9981-3B0492E8B2FB}" destId="{BCF571D5-3943-4E83-9604-50F319709DC8}" srcOrd="1" destOrd="0" presId="urn:microsoft.com/office/officeart/2005/8/layout/cycle4"/>
    <dgm:cxn modelId="{2F8677BA-FEE2-4C54-9F1D-2DB4A3AEA381}" type="presParOf" srcId="{BCF571D5-3943-4E83-9604-50F319709DC8}" destId="{23D59F22-B23D-4C0D-A19F-E90086456BF3}" srcOrd="0" destOrd="0" presId="urn:microsoft.com/office/officeart/2005/8/layout/cycle4"/>
    <dgm:cxn modelId="{2EA773C5-05B5-43FF-B9D5-24776FD7E018}" type="presParOf" srcId="{BCF571D5-3943-4E83-9604-50F319709DC8}" destId="{F1E909D7-2B2F-4C02-A300-D7919E6674F2}" srcOrd="1" destOrd="0" presId="urn:microsoft.com/office/officeart/2005/8/layout/cycle4"/>
    <dgm:cxn modelId="{DFB5F5A4-897E-43C4-AE3C-66FBBDACCCC8}" type="presParOf" srcId="{BCF571D5-3943-4E83-9604-50F319709DC8}" destId="{3182E0DF-35CB-413B-BCE3-1C07E78A90FC}" srcOrd="2" destOrd="0" presId="urn:microsoft.com/office/officeart/2005/8/layout/cycle4"/>
    <dgm:cxn modelId="{D30E1CDB-C2D8-4CAC-8FB0-ECB1F8010C1F}" type="presParOf" srcId="{BCF571D5-3943-4E83-9604-50F319709DC8}" destId="{C5559218-B9B6-4734-96F6-BE2B3284C1F7}" srcOrd="3" destOrd="0" presId="urn:microsoft.com/office/officeart/2005/8/layout/cycle4"/>
    <dgm:cxn modelId="{B7EB9F5A-2BE1-473C-A14F-6E60F32EEAD0}" type="presParOf" srcId="{BCF571D5-3943-4E83-9604-50F319709DC8}" destId="{FFB50ABD-0C4B-4E6B-BCAE-AF28B76B122A}" srcOrd="4" destOrd="0" presId="urn:microsoft.com/office/officeart/2005/8/layout/cycle4"/>
    <dgm:cxn modelId="{3B64B128-01B9-4F5A-9FF6-36C5DE6FAC22}" type="presParOf" srcId="{E218F4A9-CED8-4C99-9981-3B0492E8B2FB}" destId="{16B3EF71-A83A-4154-814E-711F079314FB}" srcOrd="2" destOrd="0" presId="urn:microsoft.com/office/officeart/2005/8/layout/cycle4"/>
    <dgm:cxn modelId="{ED337302-3E9E-4E5E-836E-88A7CA19BEC9}" type="presParOf" srcId="{E218F4A9-CED8-4C99-9981-3B0492E8B2FB}" destId="{3B0B86B3-BBEB-4626-860F-519F9EBE816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FDFD4-941F-4489-BABE-A462D2F9ABDE}">
      <dsp:nvSpPr>
        <dsp:cNvPr id="0" name=""/>
        <dsp:cNvSpPr/>
      </dsp:nvSpPr>
      <dsp:spPr>
        <a:xfrm>
          <a:off x="4794980" y="2382550"/>
          <a:ext cx="2367313" cy="1533482"/>
        </a:xfrm>
        <a:prstGeom prst="roundRect">
          <a:avLst>
            <a:gd name="adj" fmla="val 10000"/>
          </a:avLst>
        </a:prstGeom>
        <a:solidFill>
          <a:schemeClr val="accent1"/>
        </a:solidFill>
        <a:ln w="10000" cap="flat" cmpd="sng" algn="ctr">
          <a:solidFill>
            <a:schemeClr val="accent1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z="-161800" extrusionH="10600"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소스분석</a:t>
          </a:r>
          <a:endParaRPr lang="ko-KR" altLang="en-US" sz="1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문서작성 </a:t>
          </a:r>
          <a:r>
            <a:rPr lang="en-US" altLang="ko-KR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/>
          </a:r>
          <a:br>
            <a:rPr lang="en-US" altLang="ko-KR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</a:b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보조</a:t>
          </a:r>
          <a:endParaRPr lang="ko-KR" altLang="en-US" sz="1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sp:txBody>
      <dsp:txXfrm>
        <a:off x="5538860" y="2799606"/>
        <a:ext cx="1589747" cy="1082739"/>
      </dsp:txXfrm>
    </dsp:sp>
    <dsp:sp modelId="{0F4985DE-DDBA-4C54-95A0-3DC1F5BE2124}">
      <dsp:nvSpPr>
        <dsp:cNvPr id="0" name=""/>
        <dsp:cNvSpPr/>
      </dsp:nvSpPr>
      <dsp:spPr>
        <a:xfrm>
          <a:off x="657035" y="2365060"/>
          <a:ext cx="2604044" cy="1686830"/>
        </a:xfrm>
        <a:prstGeom prst="roundRect">
          <a:avLst>
            <a:gd name="adj" fmla="val 10000"/>
          </a:avLst>
        </a:prstGeom>
        <a:solidFill>
          <a:schemeClr val="accent2"/>
        </a:solidFill>
        <a:ln w="10000" cap="flat" cmpd="sng" algn="ctr">
          <a:solidFill>
            <a:schemeClr val="accent2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z="-161800" extrusionH="10600"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소스 분석</a:t>
          </a:r>
          <a:endParaRPr lang="ko-KR" altLang="en-US" sz="1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상세 설계서</a:t>
          </a:r>
          <a:endParaRPr lang="ko-KR" altLang="en-US" sz="1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sp:txBody>
      <dsp:txXfrm>
        <a:off x="694089" y="2823822"/>
        <a:ext cx="1748723" cy="1191014"/>
      </dsp:txXfrm>
    </dsp:sp>
    <dsp:sp modelId="{8E64B075-7112-4433-9326-99CADF671045}">
      <dsp:nvSpPr>
        <dsp:cNvPr id="0" name=""/>
        <dsp:cNvSpPr/>
      </dsp:nvSpPr>
      <dsp:spPr>
        <a:xfrm>
          <a:off x="4571337" y="198022"/>
          <a:ext cx="2604044" cy="1686830"/>
        </a:xfrm>
        <a:prstGeom prst="roundRect">
          <a:avLst>
            <a:gd name="adj" fmla="val 10000"/>
          </a:avLst>
        </a:prstGeom>
        <a:solidFill>
          <a:schemeClr val="accent5"/>
        </a:solidFill>
        <a:ln w="10000" cap="flat" cmpd="sng" algn="ctr">
          <a:solidFill>
            <a:schemeClr val="accent5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z="-161800" extrusionH="10600"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소스 분석</a:t>
          </a:r>
          <a:endParaRPr lang="ko-KR" altLang="en-US" sz="1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최종 보고서</a:t>
          </a:r>
          <a:endParaRPr lang="ko-KR" altLang="en-US" sz="1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sp:txBody>
      <dsp:txXfrm>
        <a:off x="5389605" y="235076"/>
        <a:ext cx="1748723" cy="1191014"/>
      </dsp:txXfrm>
    </dsp:sp>
    <dsp:sp modelId="{64299BD0-43E1-48ED-8E15-0AD58C0D7A38}">
      <dsp:nvSpPr>
        <dsp:cNvPr id="0" name=""/>
        <dsp:cNvSpPr/>
      </dsp:nvSpPr>
      <dsp:spPr>
        <a:xfrm>
          <a:off x="593861" y="119142"/>
          <a:ext cx="2367313" cy="1533482"/>
        </a:xfrm>
        <a:prstGeom prst="roundRect">
          <a:avLst>
            <a:gd name="adj" fmla="val 10000"/>
          </a:avLst>
        </a:prstGeom>
        <a:solidFill>
          <a:schemeClr val="accent4"/>
        </a:solidFill>
        <a:ln w="10000" cap="flat" cmpd="sng" algn="ctr">
          <a:solidFill>
            <a:schemeClr val="accent4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z="-161800" extrusionH="10600"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소스 분석</a:t>
          </a:r>
          <a:endParaRPr lang="ko-KR" altLang="en-US" sz="1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제안서</a:t>
          </a:r>
          <a:endParaRPr lang="ko-KR" altLang="en-US" sz="1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일정 조정</a:t>
          </a:r>
          <a:endParaRPr lang="ko-KR" altLang="en-US" sz="1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sp:txBody>
      <dsp:txXfrm>
        <a:off x="627547" y="152828"/>
        <a:ext cx="1589747" cy="1082739"/>
      </dsp:txXfrm>
    </dsp:sp>
    <dsp:sp modelId="{23D59F22-B23D-4C0D-A19F-E90086456BF3}">
      <dsp:nvSpPr>
        <dsp:cNvPr id="0" name=""/>
        <dsp:cNvSpPr/>
      </dsp:nvSpPr>
      <dsp:spPr>
        <a:xfrm>
          <a:off x="1989899" y="45683"/>
          <a:ext cx="2074993" cy="2074993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/>
            <a:t>팀장</a:t>
          </a:r>
          <a:r>
            <a:rPr lang="en-US" altLang="ko-KR" sz="2600" kern="1200" dirty="0" smtClean="0"/>
            <a:t/>
          </a:r>
          <a:br>
            <a:rPr lang="en-US" altLang="ko-KR" sz="2600" kern="1200" dirty="0" smtClean="0"/>
          </a:br>
          <a:r>
            <a:rPr lang="ko-KR" altLang="en-US" sz="2600" kern="1200" dirty="0" smtClean="0"/>
            <a:t>김기범</a:t>
          </a:r>
          <a:endParaRPr lang="ko-KR" altLang="en-US" sz="2600" kern="1200" dirty="0"/>
        </a:p>
      </dsp:txBody>
      <dsp:txXfrm>
        <a:off x="2597650" y="653434"/>
        <a:ext cx="1467242" cy="1467242"/>
      </dsp:txXfrm>
    </dsp:sp>
    <dsp:sp modelId="{F1E909D7-2B2F-4C02-A300-D7919E6674F2}">
      <dsp:nvSpPr>
        <dsp:cNvPr id="0" name=""/>
        <dsp:cNvSpPr/>
      </dsp:nvSpPr>
      <dsp:spPr>
        <a:xfrm rot="5400000">
          <a:off x="3783978" y="45683"/>
          <a:ext cx="2074993" cy="207499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팀원</a:t>
          </a:r>
          <a:r>
            <a:rPr lang="en-US" altLang="ko-KR" sz="2500" kern="1200" dirty="0" smtClean="0"/>
            <a:t/>
          </a:r>
          <a:br>
            <a:rPr lang="en-US" altLang="ko-KR" sz="2500" kern="1200" dirty="0" smtClean="0"/>
          </a:br>
          <a:r>
            <a:rPr lang="ko-KR" altLang="en-US" sz="2500" kern="1200" dirty="0" smtClean="0"/>
            <a:t>이현욱</a:t>
          </a:r>
          <a:endParaRPr lang="ko-KR" altLang="en-US" sz="2500" kern="1200" dirty="0"/>
        </a:p>
      </dsp:txBody>
      <dsp:txXfrm rot="-5400000">
        <a:off x="3783978" y="653434"/>
        <a:ext cx="1467242" cy="1467242"/>
      </dsp:txXfrm>
    </dsp:sp>
    <dsp:sp modelId="{3182E0DF-35CB-413B-BCE3-1C07E78A90FC}">
      <dsp:nvSpPr>
        <dsp:cNvPr id="0" name=""/>
        <dsp:cNvSpPr/>
      </dsp:nvSpPr>
      <dsp:spPr>
        <a:xfrm rot="10800000">
          <a:off x="3783978" y="1839762"/>
          <a:ext cx="2074993" cy="2074993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팀원</a:t>
          </a:r>
          <a:r>
            <a:rPr lang="en-US" altLang="ko-KR" sz="2400" kern="1200" dirty="0" smtClean="0"/>
            <a:t/>
          </a:r>
          <a:br>
            <a:rPr lang="en-US" altLang="ko-KR" sz="2400" kern="1200" dirty="0" smtClean="0"/>
          </a:br>
          <a:r>
            <a:rPr lang="ko-KR" altLang="en-US" sz="2400" kern="1200" dirty="0" smtClean="0"/>
            <a:t>안지희</a:t>
          </a:r>
          <a:endParaRPr lang="ko-KR" altLang="en-US" sz="2400" kern="1200" dirty="0"/>
        </a:p>
      </dsp:txBody>
      <dsp:txXfrm rot="10800000">
        <a:off x="3783978" y="1839762"/>
        <a:ext cx="1467242" cy="1467242"/>
      </dsp:txXfrm>
    </dsp:sp>
    <dsp:sp modelId="{C5559218-B9B6-4734-96F6-BE2B3284C1F7}">
      <dsp:nvSpPr>
        <dsp:cNvPr id="0" name=""/>
        <dsp:cNvSpPr/>
      </dsp:nvSpPr>
      <dsp:spPr>
        <a:xfrm rot="16200000">
          <a:off x="1989899" y="1839762"/>
          <a:ext cx="2074993" cy="2074993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팀원</a:t>
          </a:r>
          <a:r>
            <a:rPr lang="en-US" altLang="ko-KR" sz="2400" kern="1200" dirty="0" smtClean="0"/>
            <a:t/>
          </a:r>
          <a:br>
            <a:rPr lang="en-US" altLang="ko-KR" sz="2400" kern="1200" dirty="0" smtClean="0"/>
          </a:br>
          <a:r>
            <a:rPr lang="ko-KR" altLang="en-US" sz="2400" kern="1200" dirty="0" smtClean="0"/>
            <a:t>김여진</a:t>
          </a:r>
          <a:endParaRPr lang="ko-KR" altLang="en-US" sz="2400" kern="1200" dirty="0"/>
        </a:p>
      </dsp:txBody>
      <dsp:txXfrm rot="5400000">
        <a:off x="2597650" y="1839762"/>
        <a:ext cx="1467242" cy="1467242"/>
      </dsp:txXfrm>
    </dsp:sp>
    <dsp:sp modelId="{16B3EF71-A83A-4154-814E-711F079314FB}">
      <dsp:nvSpPr>
        <dsp:cNvPr id="0" name=""/>
        <dsp:cNvSpPr/>
      </dsp:nvSpPr>
      <dsp:spPr>
        <a:xfrm>
          <a:off x="3566224" y="1569720"/>
          <a:ext cx="716423" cy="622977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B86B3-BBEB-4626-860F-519F9EBE816B}">
      <dsp:nvSpPr>
        <dsp:cNvPr id="0" name=""/>
        <dsp:cNvSpPr/>
      </dsp:nvSpPr>
      <dsp:spPr>
        <a:xfrm rot="10800000">
          <a:off x="3566224" y="1767742"/>
          <a:ext cx="716423" cy="622977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E48A783-F368-43E1-9775-82158C9D7FF4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6EC0906-ED44-4D0B-B3A3-CBEE8168F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70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4DCEA80-41CF-45C5-B22E-A889A0533DC5}" type="slidenum">
              <a:rPr lang="en-US" altLang="ko-KR"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ko-KR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70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4038600"/>
            <a:ext cx="9144000" cy="19304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0" y="4111625"/>
            <a:ext cx="1371600" cy="177641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71600" y="4111625"/>
            <a:ext cx="7772400" cy="1776413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371600" y="4191000"/>
            <a:ext cx="7467600" cy="1066800"/>
          </a:xfrm>
        </p:spPr>
        <p:txBody>
          <a:bodyPr>
            <a:normAutofit/>
          </a:bodyPr>
          <a:lstStyle>
            <a:lvl1pPr>
              <a:defRPr sz="4400" cap="none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5257800"/>
            <a:ext cx="7467600" cy="609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3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40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5E58758-D77D-451F-8DE1-2930FB84A2EE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61729257-85AB-45A4-A260-AA0D8F306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14584-6347-45D0-96A7-D5D3C0B0D492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5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7A23-1B01-4D45-B249-11E0092E41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Pr>
        <a:gradFill flip="none" rotWithShape="1"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20000"/>
                <a:lumOff val="80000"/>
              </a:schemeClr>
            </a:gs>
            <a:gs pos="100000">
              <a:schemeClr val="bg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823325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Rectangle 7"/>
          <p:cNvSpPr/>
          <p:nvPr/>
        </p:nvSpPr>
        <p:spPr>
          <a:xfrm>
            <a:off x="8915400" y="533400"/>
            <a:ext cx="228600" cy="6324600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Rectangle 8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</a:gra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02319-928A-4135-B7DE-E15B23104101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2B42E-C650-412B-8ACD-4CD01EA38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048" cy="45720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83D7F7D7-A682-4C95-A2FE-78DDF26DEA3A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2CC3E99A-2116-42EE-BA65-04CB706E00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371600" cy="990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620000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 anchor="ctr"/>
          <a:lstStyle>
            <a:lvl1pPr algn="l">
              <a:buNone/>
              <a:defRPr sz="4400" b="0" cap="none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22CE0E7D-9E0E-45A8-839E-C91918E8A77C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30C7E8F-2A0F-4249-8628-E094FA2DD0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762000" y="1589567"/>
            <a:ext cx="3886200" cy="45720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76800" y="1589567"/>
            <a:ext cx="3886200" cy="45720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47A9C0E2-E4A7-406F-9F7B-0F6AB8C8D6EC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B66B4B5-733C-4945-975E-E89CFD5B3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762000" y="2438400"/>
            <a:ext cx="3886200" cy="35814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76800" y="2438400"/>
            <a:ext cx="3886200" cy="3581400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762000" y="1752600"/>
            <a:ext cx="3886200" cy="640080"/>
          </a:xfrm>
          <a:solidFill>
            <a:schemeClr val="accent3"/>
          </a:solidFill>
        </p:spPr>
        <p:txBody>
          <a:bodyPr rtlCol="0" anchor="ctr"/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76800" y="1752600"/>
            <a:ext cx="3886200" cy="640080"/>
          </a:xfrm>
          <a:solidFill>
            <a:schemeClr val="accent3"/>
          </a:solidFill>
        </p:spPr>
        <p:txBody>
          <a:bodyPr rtlCol="0" anchor="ctr"/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7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34E7A117-192D-43FD-9F7F-A19D14BA44DE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8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277B4366-1FC6-4528-9604-257197FBB5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C53A32F8-FEC6-4D39-959A-97E057E88D38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7449AE10-8911-458E-A431-084F4BE30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EF2A3-B388-47E2-82E4-4DC6AAE45EF1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4CD97-273B-46A6-A710-E83479112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62000" y="1600200"/>
            <a:ext cx="1600200" cy="4495800"/>
          </a:xfrm>
          <a:solidFill>
            <a:schemeClr val="accent3"/>
          </a:solidFill>
          <a:ln w="50800" cap="sq" cmpd="dbl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438400" y="1600200"/>
            <a:ext cx="6324600" cy="4572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0B6D-B6EA-4708-B4FF-FC972DBBD681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6DC09-E0E3-4849-9385-44273884D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0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Rectangle 8"/>
          <p:cNvSpPr/>
          <p:nvPr/>
        </p:nvSpPr>
        <p:spPr>
          <a:xfrm>
            <a:off x="0" y="4659313"/>
            <a:ext cx="1371600" cy="712787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Rectangle 9"/>
          <p:cNvSpPr/>
          <p:nvPr/>
        </p:nvSpPr>
        <p:spPr>
          <a:xfrm>
            <a:off x="1371600" y="4659313"/>
            <a:ext cx="7772400" cy="712787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5486400"/>
            <a:ext cx="7543800" cy="685800"/>
          </a:xfrm>
        </p:spPr>
        <p:txBody>
          <a:bodyPr/>
          <a:lstStyle>
            <a:lvl1pPr marL="0" indent="0">
              <a:buFontTx/>
              <a:buNone/>
              <a:defRPr sz="1700">
                <a:solidFill>
                  <a:schemeClr val="tx2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675516"/>
            <a:ext cx="7543800" cy="658483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71600" y="0"/>
            <a:ext cx="7772400" cy="4568952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8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F60BA-9C32-4D1B-9998-0EC3D223DFA8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8B33F6-4937-4F95-B717-F267BF799F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20000"/>
                <a:lumOff val="80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765175" y="1600200"/>
            <a:ext cx="8001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0"/>
            <a:ext cx="9144000" cy="32067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33400" y="0"/>
            <a:ext cx="8610600" cy="228600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1" name="Date Placeholder 27"/>
          <p:cNvSpPr>
            <a:spLocks noGrp="1"/>
          </p:cNvSpPr>
          <p:nvPr>
            <p:ph type="dt" sz="half" idx="2"/>
          </p:nvPr>
        </p:nvSpPr>
        <p:spPr>
          <a:xfrm>
            <a:off x="1371600" y="6232525"/>
            <a:ext cx="1752600" cy="3206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bg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21A442-5C19-454B-B70E-A6BCDE522F88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2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200400" y="6232525"/>
            <a:ext cx="4752975" cy="3206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bg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8001000" y="6232525"/>
            <a:ext cx="838200" cy="3206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fontAlgn="auto" latinLnBrk="0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bg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D44114-1AA2-4573-B5D7-910F605856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1" r:id="rId8"/>
    <p:sldLayoutId id="2147483679" r:id="rId9"/>
    <p:sldLayoutId id="2147483670" r:id="rId10"/>
    <p:sldLayoutId id="2147483680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eorgia" pitchFamily="18" charset="0"/>
        </a:defRPr>
      </a:lvl9pPr>
    </p:titleStyle>
    <p:bodyStyle>
      <a:lvl1pPr marL="319088" indent="-319088" algn="l" rtl="0" eaLnBrk="1" fontAlgn="base" latinLnBrk="1" hangingPunct="1">
        <a:spcBef>
          <a:spcPts val="7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1" fontAlgn="base" latinLnBrk="1" hangingPunct="1">
        <a:spcBef>
          <a:spcPts val="550"/>
        </a:spcBef>
        <a:spcAft>
          <a:spcPct val="0"/>
        </a:spcAft>
        <a:buClr>
          <a:schemeClr val="tx2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fontAlgn="base" latinLnBrk="1" hangingPunct="1">
        <a:spcBef>
          <a:spcPts val="5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fontAlgn="base" latinLnBrk="1" hangingPunct="1">
        <a:spcBef>
          <a:spcPts val="4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fontAlgn="base" latinLnBrk="1" hangingPunct="1">
        <a:spcBef>
          <a:spcPts val="4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1371600" y="4023856"/>
            <a:ext cx="7467600" cy="1066800"/>
          </a:xfrm>
        </p:spPr>
        <p:txBody>
          <a:bodyPr/>
          <a:lstStyle/>
          <a:p>
            <a:r>
              <a:rPr lang="ko-KR" altLang="en-US" dirty="0" smtClean="0"/>
              <a:t>프로젝트 최종제안서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8725" y="5170527"/>
            <a:ext cx="7467600" cy="609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"/>
              <a:buNone/>
              <a:defRPr/>
            </a:pPr>
            <a:r>
              <a:rPr lang="en-US" altLang="ko-KR" sz="2800" dirty="0" smtClean="0"/>
              <a:t>- PC</a:t>
            </a:r>
            <a:r>
              <a:rPr lang="ko-KR" altLang="en-US" sz="2800" dirty="0" smtClean="0"/>
              <a:t>를 뛰어넘어 스마트 </a:t>
            </a:r>
            <a:r>
              <a:rPr lang="ko-KR" altLang="en-US" sz="2800" dirty="0" err="1" smtClean="0"/>
              <a:t>폰으로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-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105400" y="6021288"/>
            <a:ext cx="4076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팀장 </a:t>
            </a:r>
            <a:r>
              <a:rPr lang="en-US" altLang="ko-KR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10 </a:t>
            </a:r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김기범</a:t>
            </a:r>
            <a:endParaRPr lang="en-US" altLang="ko-KR" sz="2000" b="1" dirty="0" smtClean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팀원 </a:t>
            </a:r>
            <a:r>
              <a:rPr lang="en-US" altLang="ko-KR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09 </a:t>
            </a:r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이현욱 </a:t>
            </a:r>
            <a:r>
              <a:rPr lang="en-US" altLang="ko-KR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14 </a:t>
            </a:r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김여진</a:t>
            </a:r>
            <a:r>
              <a:rPr lang="en-US" altLang="ko-KR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안지희</a:t>
            </a:r>
            <a:endParaRPr lang="ko-KR" altLang="en-US" sz="20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코드길이는 충분한가</a:t>
            </a:r>
            <a:endParaRPr lang="ko-KR" alt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39518"/>
            <a:ext cx="7848872" cy="734326"/>
          </a:xfrm>
        </p:spPr>
      </p:pic>
      <p:sp>
        <p:nvSpPr>
          <p:cNvPr id="7" name="TextBox 6"/>
          <p:cNvSpPr txBox="1"/>
          <p:nvPr/>
        </p:nvSpPr>
        <p:spPr>
          <a:xfrm>
            <a:off x="2123728" y="4005064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코드길이 약 </a:t>
            </a:r>
            <a:r>
              <a:rPr lang="en-US" altLang="ko-KR" sz="3200" b="1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ko-KR" altLang="en-US" sz="3200" b="1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만 </a:t>
            </a:r>
            <a:r>
              <a:rPr lang="en-US" altLang="ko-KR" sz="3200" b="1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5</a:t>
            </a:r>
            <a:r>
              <a:rPr lang="ko-KR" altLang="en-US" sz="3200" b="1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천여 줄</a:t>
            </a:r>
            <a:endParaRPr lang="ko-KR" altLang="en-US" sz="3200" b="1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65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0" y="1804505"/>
            <a:ext cx="4115876" cy="280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Block Attack</a:t>
            </a:r>
            <a:r>
              <a:rPr lang="ko-KR" alt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의 특징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0140" y="5009363"/>
            <a:ext cx="4022524" cy="40011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마우스 </a:t>
            </a:r>
            <a:r>
              <a:rPr lang="en-US" altLang="ko-K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조이패드</a:t>
            </a:r>
            <a:r>
              <a:rPr lang="ko-KR" alt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플레이 가능</a:t>
            </a:r>
            <a:endParaRPr lang="en-US" altLang="ko-KR" sz="2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5009363"/>
            <a:ext cx="396044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스피드 조정 </a:t>
            </a: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및 핸디캡 </a:t>
            </a:r>
            <a:r>
              <a:rPr lang="ko-KR" alt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부여 가능 </a:t>
            </a:r>
            <a:endParaRPr lang="ko-KR" altLang="en-US"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61" y="1804505"/>
            <a:ext cx="4130398" cy="280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975203"/>
          </a:xfrm>
        </p:spPr>
        <p:txBody>
          <a:bodyPr/>
          <a:lstStyle/>
          <a:p>
            <a:r>
              <a:rPr lang="en-US" altLang="ko-KR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Block Attack</a:t>
            </a:r>
            <a:r>
              <a:rPr lang="ko-KR" alt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의 특징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461" y="5654880"/>
            <a:ext cx="402252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혼자 하기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둘이서 하기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 다양한 게임모드 존재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8699" y="5656110"/>
            <a:ext cx="396044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스코어 등 다양한 통계 확인 가능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5" y="1627426"/>
            <a:ext cx="3744416" cy="37574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40" y="1627425"/>
            <a:ext cx="3636559" cy="37574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28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Block Attack</a:t>
            </a:r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의 단점</a:t>
            </a:r>
            <a:endParaRPr lang="ko-KR" altLang="en-US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580" y="5304997"/>
            <a:ext cx="36004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블록 </a:t>
            </a:r>
            <a:r>
              <a:rPr lang="en-US" altLang="ko-K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의 모양과 색상이 너무 단조로움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32856"/>
            <a:ext cx="2808312" cy="27674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564904"/>
            <a:ext cx="2951169" cy="15121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762500" y="5304996"/>
            <a:ext cx="430594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블록 선택이 가로로만 됨</a:t>
            </a:r>
            <a:endParaRPr lang="en-US" altLang="ko-KR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상하</a:t>
            </a:r>
            <a:r>
              <a:rPr lang="en-US" altLang="ko-K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대각선 선택 안 됨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0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175" cy="4572000"/>
          </a:xfrm>
          <a:effectLst>
            <a:glow rad="1016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endParaRPr lang="en-US" altLang="ko-KR" b="1" dirty="0">
              <a:ln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b="1" dirty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게임의 재미를 더할 요소들이 부족함         </a:t>
            </a:r>
            <a:r>
              <a:rPr lang="en-US" altLang="ko-KR" b="1" dirty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ex)</a:t>
            </a:r>
            <a:r>
              <a:rPr lang="ko-KR" altLang="en-US" b="1" dirty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아이템</a:t>
            </a:r>
            <a:r>
              <a:rPr lang="en-US" altLang="ko-KR" b="1" dirty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b="1" dirty="0" err="1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콤보</a:t>
            </a:r>
            <a:r>
              <a:rPr lang="ko-KR" altLang="en-US" b="1" dirty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시스템 등</a:t>
            </a:r>
            <a:endParaRPr lang="en-US" altLang="ko-KR" b="1" dirty="0">
              <a:ln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b="1" dirty="0">
              <a:ln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b="1" dirty="0" smtClean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일시 정지가 없음</a:t>
            </a:r>
            <a:endParaRPr lang="en-US" altLang="ko-KR" b="1" dirty="0" smtClean="0">
              <a:ln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b="1" dirty="0">
              <a:ln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b="1" dirty="0" smtClean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ESC</a:t>
            </a:r>
            <a:r>
              <a:rPr lang="ko-KR" altLang="en-US" b="1" dirty="0" smtClean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키를 누르면 </a:t>
            </a:r>
            <a:r>
              <a:rPr lang="en-US" altLang="ko-KR" b="1" dirty="0" smtClean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b="1" dirty="0" smtClean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종료하십니까</a:t>
            </a:r>
            <a:r>
              <a:rPr lang="en-US" altLang="ko-KR" b="1" dirty="0" smtClean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?’ </a:t>
            </a:r>
            <a:r>
              <a:rPr lang="ko-KR" altLang="en-US" b="1" dirty="0" smtClean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와 같은</a:t>
            </a:r>
            <a:r>
              <a:rPr lang="en-US" altLang="ko-KR" b="1" dirty="0" smtClean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</a:t>
            </a:r>
            <a:r>
              <a:rPr lang="ko-KR" altLang="en-US" b="1" dirty="0" smtClean="0">
                <a:ln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확인 창 없이 바로 종료됨</a:t>
            </a:r>
            <a:endParaRPr lang="en-US" altLang="ko-KR" b="1" dirty="0" smtClean="0">
              <a:ln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b="1" dirty="0">
              <a:ln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Attack</a:t>
            </a:r>
            <a:r>
              <a:rPr lang="ko-KR" altLang="en-US" dirty="0"/>
              <a:t>의 </a:t>
            </a:r>
            <a:r>
              <a:rPr lang="ko-KR" altLang="en-US" dirty="0" smtClean="0"/>
              <a:t>단점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24000"/>
            <a:ext cx="5832648" cy="3989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1575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 Attack</a:t>
            </a:r>
            <a:r>
              <a:rPr lang="ko-KR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의 단점</a:t>
            </a:r>
            <a:endParaRPr lang="ko-KR" altLang="en-US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5661248"/>
            <a:ext cx="553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처음에 무엇을 어떻게 시작해야 하는지에 대한 </a:t>
            </a:r>
            <a:r>
              <a:rPr lang="ko-KR" altLang="en-US" sz="2800" dirty="0" err="1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튜토리얼이</a:t>
            </a:r>
            <a:r>
              <a:rPr lang="ko-KR" altLang="en-US" sz="28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없음</a:t>
            </a:r>
            <a:endParaRPr lang="ko-KR" altLang="en-US" sz="2800" dirty="0">
              <a:ln w="0"/>
              <a:effectLst>
                <a:reflection blurRad="6350" stA="53000" endA="300" endPos="35500" dir="5400000" sy="-90000" algn="bl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175" cy="4572000"/>
          </a:xfrm>
        </p:spPr>
        <p:txBody>
          <a:bodyPr/>
          <a:lstStyle/>
          <a:p>
            <a:endParaRPr lang="en-US" altLang="ko-KR" sz="3200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18205"/>
          </a:xfrm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altLang="ko-KR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‘</a:t>
            </a:r>
            <a:r>
              <a:rPr lang="ko-KR" alt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애니팡</a:t>
            </a:r>
            <a:r>
              <a:rPr lang="en-US" altLang="ko-KR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’</a:t>
            </a:r>
            <a:r>
              <a:rPr lang="ko-KR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과의 비교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565759"/>
            <a:ext cx="2160240" cy="3655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48" y="1565758"/>
            <a:ext cx="2491444" cy="3634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899592" y="5818257"/>
            <a:ext cx="7295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동물을 활용한 아기자기한 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UI, 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아이템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화려한 </a:t>
            </a:r>
            <a:r>
              <a:rPr lang="ko-KR" altLang="en-US" sz="2000" dirty="0" err="1" smtClean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이펙트</a:t>
            </a:r>
            <a:endParaRPr lang="en-US" altLang="ko-KR" sz="2000" dirty="0" smtClean="0">
              <a:ln>
                <a:solidFill>
                  <a:schemeClr val="tx1"/>
                </a:solidFill>
              </a:ln>
              <a:solidFill>
                <a:srgbClr val="00B05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카카오톡을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한 친구들과의 경쟁 시스템</a:t>
            </a:r>
            <a:endParaRPr lang="ko-KR" altLang="en-US" sz="2000" dirty="0">
              <a:ln>
                <a:solidFill>
                  <a:schemeClr val="tx1"/>
                </a:solidFill>
              </a:ln>
              <a:solidFill>
                <a:srgbClr val="00B05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00201"/>
            <a:ext cx="2011777" cy="3620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175" cy="4572000"/>
          </a:xfrm>
        </p:spPr>
        <p:txBody>
          <a:bodyPr/>
          <a:lstStyle/>
          <a:p>
            <a:endParaRPr lang="en-US" altLang="ko-KR" sz="3200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901060"/>
          </a:xfrm>
        </p:spPr>
        <p:txBody>
          <a:bodyPr/>
          <a:lstStyle/>
          <a:p>
            <a:r>
              <a:rPr lang="en-US" altLang="ko-KR" dirty="0" smtClean="0">
                <a:ln>
                  <a:solidFill>
                    <a:srgbClr val="00B05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dirty="0" err="1" smtClean="0">
                <a:ln>
                  <a:solidFill>
                    <a:srgbClr val="00B05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캔디크러쉬사가</a:t>
            </a:r>
            <a:r>
              <a:rPr lang="en-US" altLang="ko-KR" dirty="0" smtClean="0">
                <a:ln>
                  <a:solidFill>
                    <a:srgbClr val="00B05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’</a:t>
            </a:r>
            <a:r>
              <a:rPr lang="ko-KR" altLang="en-US" dirty="0">
                <a:ln>
                  <a:solidFill>
                    <a:srgbClr val="00B05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와</a:t>
            </a:r>
            <a:r>
              <a:rPr lang="ko-KR" altLang="en-US" dirty="0" smtClean="0">
                <a:ln>
                  <a:solidFill>
                    <a:srgbClr val="00B05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의 비교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3370" y="5661248"/>
            <a:ext cx="749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iOS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･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Android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･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Fire OS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･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Windows 10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등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 가능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자신의 레벨이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맵으로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표시되어 있음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직관적으로 게임 파악 가능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7908"/>
            <a:ext cx="2465133" cy="37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0" y="1637909"/>
            <a:ext cx="2545803" cy="37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528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sz="quarter" idx="1"/>
          </p:nvPr>
        </p:nvSpPr>
        <p:spPr>
          <a:xfrm>
            <a:off x="762000" y="1707544"/>
            <a:ext cx="8004175" cy="4572000"/>
          </a:xfrm>
          <a:ln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뿐만 아니라 스마트 </a:t>
            </a:r>
            <a:r>
              <a:rPr lang="ko-KR" alt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폰에서도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 가능하게 할 것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초기 화면에 게임 룰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방향키 등 </a:t>
            </a:r>
            <a:r>
              <a:rPr lang="ko-KR" alt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튜토리얼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일시 정지 버튼 생성</a:t>
            </a:r>
            <a:endParaRPr lang="en-US" altLang="ko-KR" sz="2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ko-K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ESC</a:t>
            </a:r>
            <a:r>
              <a:rPr lang="ko-KR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키 누를 시 </a:t>
            </a:r>
            <a:r>
              <a:rPr lang="en-US" altLang="ko-K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‘</a:t>
            </a:r>
            <a:r>
              <a:rPr lang="ko-KR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종료하십니까</a:t>
            </a:r>
            <a:r>
              <a:rPr lang="en-US" altLang="ko-K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?’ </a:t>
            </a:r>
            <a:r>
              <a:rPr lang="ko-KR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팝업 창 띄우기</a:t>
            </a:r>
            <a:endParaRPr lang="en-US" altLang="ko-KR" sz="2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 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UI, 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배경 등 전체적인 디자인 개선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블록 위치를 상하</a:t>
            </a:r>
            <a:r>
              <a:rPr lang="en-US" altLang="ko-K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&amp;</a:t>
            </a:r>
            <a:r>
              <a:rPr lang="ko-KR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대각선으로도 바꿀 수 있게 할 것</a:t>
            </a:r>
            <a:endParaRPr lang="en-US" altLang="ko-KR" sz="2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최대한 다양한 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에서도 실행 가능하게 할 것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게임을 보다 즐길 수 있도록 다양한 아이템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콤보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   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경쟁시스템 등 타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他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게임들을 벤치마킹 할 것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기타 등</a:t>
            </a:r>
          </a:p>
        </p:txBody>
      </p:sp>
      <p:sp>
        <p:nvSpPr>
          <p:cNvPr id="21506" name="Rectang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87760"/>
          </a:xfrm>
        </p:spPr>
        <p:txBody>
          <a:bodyPr/>
          <a:lstStyle/>
          <a:p>
            <a:r>
              <a:rPr lang="ko-KR" altLang="en-US" dirty="0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선정한 </a:t>
            </a:r>
            <a:r>
              <a:rPr lang="en-US" altLang="ko-KR" dirty="0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OSS</a:t>
            </a:r>
            <a:r>
              <a:rPr lang="ko-KR" altLang="en-US" dirty="0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의 개선점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87760"/>
          </a:xfrm>
        </p:spPr>
        <p:txBody>
          <a:bodyPr/>
          <a:lstStyle/>
          <a:p>
            <a:r>
              <a:rPr lang="ko-KR" alt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디렉토리</a:t>
            </a:r>
            <a:r>
              <a:rPr lang="ko-KR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구조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4249" y="1421749"/>
            <a:ext cx="4763140" cy="4721538"/>
            <a:chOff x="-304765" y="0"/>
            <a:chExt cx="11247157" cy="50115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309" y="4205013"/>
              <a:ext cx="744513" cy="7445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773" y="0"/>
              <a:ext cx="955375" cy="95537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 flipV="1">
              <a:off x="586237" y="1426542"/>
              <a:ext cx="9092248" cy="39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4913459" y="1089485"/>
              <a:ext cx="0" cy="3762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9678485" y="1422634"/>
              <a:ext cx="0" cy="10869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308" y="2509562"/>
              <a:ext cx="1198353" cy="1198353"/>
            </a:xfrm>
            <a:prstGeom prst="rect">
              <a:avLst/>
            </a:prstGeom>
          </p:spPr>
        </p:pic>
        <p:sp>
          <p:nvSpPr>
            <p:cNvPr id="11" name="TextBox 12"/>
            <p:cNvSpPr txBox="1"/>
            <p:nvPr/>
          </p:nvSpPr>
          <p:spPr>
            <a:xfrm>
              <a:off x="8883564" y="3591468"/>
              <a:ext cx="2058828" cy="4392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Windows installer</a:t>
              </a:r>
              <a:endParaRPr lang="ko-KR" sz="1200" dirty="0">
                <a:effectLst/>
                <a:latin typeface="굴림"/>
                <a:cs typeface="굴림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6237" y="1465766"/>
              <a:ext cx="0" cy="974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275" y="1593841"/>
              <a:ext cx="744513" cy="74451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09561"/>
              <a:ext cx="1172475" cy="1043797"/>
            </a:xfrm>
            <a:prstGeom prst="rect">
              <a:avLst/>
            </a:prstGeom>
          </p:spPr>
        </p:pic>
        <p:sp>
          <p:nvSpPr>
            <p:cNvPr id="15" name="TextBox 18"/>
            <p:cNvSpPr txBox="1"/>
            <p:nvPr/>
          </p:nvSpPr>
          <p:spPr>
            <a:xfrm>
              <a:off x="-304765" y="3333133"/>
              <a:ext cx="1813547" cy="35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Game</a:t>
              </a:r>
              <a:endParaRPr lang="ko-KR" sz="1200" dirty="0">
                <a:effectLst/>
                <a:latin typeface="굴림"/>
                <a:cs typeface="굴림"/>
              </a:endParaRPr>
            </a:p>
          </p:txBody>
        </p:sp>
        <p:cxnSp>
          <p:nvCxnSpPr>
            <p:cNvPr id="16" name="직선 연결선 15"/>
            <p:cNvCxnSpPr>
              <a:stCxn id="14" idx="3"/>
            </p:cNvCxnSpPr>
            <p:nvPr/>
          </p:nvCxnSpPr>
          <p:spPr>
            <a:xfrm flipV="1">
              <a:off x="1172475" y="3031459"/>
              <a:ext cx="26777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40252" y="1953158"/>
              <a:ext cx="0" cy="2624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1440252" y="1953158"/>
              <a:ext cx="138023" cy="12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26"/>
            <p:cNvSpPr txBox="1"/>
            <p:nvPr/>
          </p:nvSpPr>
          <p:spPr>
            <a:xfrm>
              <a:off x="1364183" y="2169562"/>
              <a:ext cx="1630743" cy="2698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fonts</a:t>
              </a:r>
              <a:endParaRPr lang="ko-KR" sz="1200" dirty="0">
                <a:effectLst/>
                <a:latin typeface="굴림"/>
                <a:cs typeface="굴림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309" y="2466429"/>
              <a:ext cx="744513" cy="74451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309" y="3230779"/>
              <a:ext cx="744513" cy="744513"/>
            </a:xfrm>
            <a:prstGeom prst="rect">
              <a:avLst/>
            </a:prstGeom>
          </p:spPr>
        </p:pic>
        <p:cxnSp>
          <p:nvCxnSpPr>
            <p:cNvPr id="22" name="직선 연결선 21"/>
            <p:cNvCxnSpPr>
              <a:endCxn id="5" idx="1"/>
            </p:cNvCxnSpPr>
            <p:nvPr/>
          </p:nvCxnSpPr>
          <p:spPr>
            <a:xfrm>
              <a:off x="1440252" y="4577269"/>
              <a:ext cx="13705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endCxn id="21" idx="1"/>
            </p:cNvCxnSpPr>
            <p:nvPr/>
          </p:nvCxnSpPr>
          <p:spPr>
            <a:xfrm>
              <a:off x="1440252" y="3603035"/>
              <a:ext cx="13705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1"/>
            </p:cNvCxnSpPr>
            <p:nvPr/>
          </p:nvCxnSpPr>
          <p:spPr>
            <a:xfrm>
              <a:off x="1440252" y="2838685"/>
              <a:ext cx="13705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48"/>
            <p:cNvSpPr txBox="1"/>
            <p:nvPr/>
          </p:nvSpPr>
          <p:spPr>
            <a:xfrm>
              <a:off x="1306362" y="3782049"/>
              <a:ext cx="1694483" cy="2698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music</a:t>
              </a:r>
              <a:endParaRPr lang="ko-KR" sz="1200">
                <a:effectLst/>
                <a:latin typeface="굴림"/>
                <a:cs typeface="굴림"/>
              </a:endParaRP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1280438" y="4741646"/>
              <a:ext cx="2224482" cy="2698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sound</a:t>
              </a:r>
              <a:endParaRPr lang="ko-KR" sz="1200" dirty="0">
                <a:effectLst/>
                <a:latin typeface="굴림"/>
                <a:cs typeface="굴림"/>
              </a:endParaRPr>
            </a:p>
          </p:txBody>
        </p:sp>
        <p:sp>
          <p:nvSpPr>
            <p:cNvPr id="27" name="TextBox 52"/>
            <p:cNvSpPr txBox="1"/>
            <p:nvPr/>
          </p:nvSpPr>
          <p:spPr>
            <a:xfrm>
              <a:off x="1528938" y="3019297"/>
              <a:ext cx="957581" cy="2698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gfx</a:t>
              </a:r>
              <a:endParaRPr lang="ko-KR" sz="1200">
                <a:effectLst/>
                <a:latin typeface="굴림"/>
                <a:cs typeface="굴림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4905411" y="1465766"/>
              <a:ext cx="0" cy="10006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015" y="2509560"/>
              <a:ext cx="1172474" cy="1043797"/>
            </a:xfrm>
            <a:prstGeom prst="rect">
              <a:avLst/>
            </a:prstGeom>
          </p:spPr>
        </p:pic>
        <p:sp>
          <p:nvSpPr>
            <p:cNvPr id="30" name="TextBox 59"/>
            <p:cNvSpPr txBox="1"/>
            <p:nvPr/>
          </p:nvSpPr>
          <p:spPr>
            <a:xfrm>
              <a:off x="3950805" y="3345951"/>
              <a:ext cx="2363113" cy="35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source</a:t>
              </a:r>
              <a:endParaRPr lang="ko-KR" sz="1200" dirty="0">
                <a:effectLst/>
                <a:latin typeface="굴림"/>
                <a:cs typeface="굴림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5598182" y="3027229"/>
              <a:ext cx="2593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857516" y="1970410"/>
              <a:ext cx="0" cy="20221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857516" y="1953158"/>
              <a:ext cx="2237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857516" y="3028460"/>
              <a:ext cx="2237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857516" y="3975330"/>
              <a:ext cx="2237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259" y="1601807"/>
              <a:ext cx="744513" cy="744513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538" y="3603073"/>
              <a:ext cx="744513" cy="74451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055" y="2621700"/>
              <a:ext cx="744513" cy="744513"/>
            </a:xfrm>
            <a:prstGeom prst="rect">
              <a:avLst/>
            </a:prstGeom>
          </p:spPr>
        </p:pic>
        <p:sp>
          <p:nvSpPr>
            <p:cNvPr id="39" name="TextBox 77"/>
            <p:cNvSpPr txBox="1"/>
            <p:nvPr/>
          </p:nvSpPr>
          <p:spPr>
            <a:xfrm>
              <a:off x="5891462" y="2151932"/>
              <a:ext cx="1704568" cy="30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assets</a:t>
              </a:r>
              <a:endParaRPr lang="ko-KR" sz="1200">
                <a:effectLst/>
                <a:latin typeface="굴림"/>
                <a:cs typeface="굴림"/>
              </a:endParaRPr>
            </a:p>
          </p:txBody>
        </p:sp>
        <p:sp>
          <p:nvSpPr>
            <p:cNvPr id="40" name="TextBox 78"/>
            <p:cNvSpPr txBox="1"/>
            <p:nvPr/>
          </p:nvSpPr>
          <p:spPr>
            <a:xfrm>
              <a:off x="5921061" y="3193799"/>
              <a:ext cx="1645371" cy="2698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code</a:t>
              </a:r>
              <a:endParaRPr lang="ko-KR" sz="1200" dirty="0">
                <a:effectLst/>
                <a:latin typeface="굴림"/>
                <a:cs typeface="굴림"/>
              </a:endParaRPr>
            </a:p>
          </p:txBody>
        </p:sp>
        <p:sp>
          <p:nvSpPr>
            <p:cNvPr id="41" name="TextBox 79"/>
            <p:cNvSpPr txBox="1"/>
            <p:nvPr/>
          </p:nvSpPr>
          <p:spPr>
            <a:xfrm>
              <a:off x="5857516" y="4143002"/>
              <a:ext cx="1705201" cy="2698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mbria"/>
                  <a:ea typeface="맑은 고딕"/>
                  <a:cs typeface="Times New Roman"/>
                </a:rPr>
                <a:t>manual</a:t>
              </a:r>
              <a:endParaRPr lang="ko-KR" sz="1200" dirty="0">
                <a:effectLst/>
                <a:latin typeface="굴림"/>
                <a:cs typeface="굴림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388698" y="713015"/>
            <a:ext cx="3420190" cy="20928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1) fonts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폴더 →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FreeSerif.ttf, PenguinAttack.ttf</a:t>
            </a:r>
            <a:endParaRPr lang="ko-KR" altLang="ko-KR" sz="13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게임 내의 폰트들</a:t>
            </a: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2) </a:t>
            </a:r>
            <a:r>
              <a:rPr lang="en-US" altLang="ko-KR" sz="13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gfx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폴더 →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bricks, menu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등 각종 </a:t>
            </a:r>
            <a:r>
              <a:rPr lang="en-US" altLang="ko-KR" sz="13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png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ko-KR" sz="130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ko-KR" altLang="ko-KR" sz="13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게임 내에 쓰이는 각종 이미지들이 있음</a:t>
            </a: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3) music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폴더 →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bgMusic.ogg, highbeat.ogg</a:t>
            </a:r>
            <a:endParaRPr lang="ko-KR" altLang="ko-KR" sz="13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게임 내의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BGM</a:t>
            </a:r>
            <a:endParaRPr lang="ko-KR" altLang="ko-KR" sz="13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4) sound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폴더 →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applause.ogg, cameraclick.ogg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등</a:t>
            </a: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게임 내의 </a:t>
            </a:r>
            <a:r>
              <a:rPr lang="ko-KR" altLang="ko-KR" sz="130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효과음</a:t>
            </a:r>
            <a:endParaRPr lang="ko-KR" altLang="ko-KR" sz="13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74776" y="3721082"/>
            <a:ext cx="3778743" cy="22929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1) assets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폴더 → </a:t>
            </a:r>
            <a:r>
              <a:rPr lang="en-US" altLang="ko-KR" sz="13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gfx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폴더 →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bricks, buttons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폴더 등 →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blue, buttons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등 각종 </a:t>
            </a:r>
            <a:r>
              <a:rPr lang="en-US" altLang="ko-KR" sz="13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svg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파일</a:t>
            </a: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: </a:t>
            </a:r>
            <a:r>
              <a:rPr lang="en-US" altLang="ko-KR" sz="13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svg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는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2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차원 벡터 그래픽을 표현하기 위한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XML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기반의 파일 형식임</a:t>
            </a: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2) code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폴더 →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main.cpp, BlockGame.cpp, BlockGame.hpp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등 각종 코드</a:t>
            </a: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: </a:t>
            </a:r>
            <a:r>
              <a:rPr lang="en-US" altLang="ko-KR" sz="13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BlockAttack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의 소스파일들</a:t>
            </a: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3) manual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폴더 → </a:t>
            </a:r>
            <a:r>
              <a:rPr lang="en-US" altLang="ko-KR" sz="13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block_attack_manual.tex</a:t>
            </a:r>
            <a:endParaRPr lang="ko-KR" altLang="ko-KR" sz="13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a:endParaRPr>
          </a:p>
          <a:p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: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제작자가 영감을 얻은 게임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(</a:t>
            </a:r>
            <a:r>
              <a:rPr lang="ko-KR" altLang="ko-KR" sz="13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닌텐도의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‘</a:t>
            </a:r>
            <a:r>
              <a:rPr lang="ko-KR" altLang="ko-KR" sz="13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테트리스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’),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사용한 라이브러리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&amp;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프로그래밍 언어</a:t>
            </a:r>
            <a:r>
              <a:rPr lang="en-US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, </a:t>
            </a:r>
            <a:r>
              <a:rPr lang="ko-KR" altLang="ko-KR" sz="1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작동 방법 등 블록 어택에 대한 전반적인 소개를 한 파일</a:t>
            </a:r>
            <a:r>
              <a:rPr lang="en-US" altLang="ko-KR" sz="130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93349" y="284312"/>
            <a:ext cx="1728192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Game 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085904" y="3274082"/>
            <a:ext cx="1728192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Source 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  <p:sp>
        <p:nvSpPr>
          <p:cNvPr id="45" name="TextBox 59"/>
          <p:cNvSpPr txBox="1"/>
          <p:nvPr/>
        </p:nvSpPr>
        <p:spPr>
          <a:xfrm>
            <a:off x="2287640" y="2141696"/>
            <a:ext cx="1405584" cy="3386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Cambria"/>
                <a:ea typeface="맑은 고딕"/>
                <a:cs typeface="Times New Roman"/>
              </a:rPr>
              <a:t>Block Attack</a:t>
            </a:r>
            <a:endParaRPr lang="ko-KR" sz="1200" dirty="0">
              <a:effectLst/>
              <a:latin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1636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38667"/>
            <a:ext cx="8001000" cy="671736"/>
          </a:xfrm>
        </p:spPr>
        <p:txBody>
          <a:bodyPr/>
          <a:lstStyle/>
          <a:p>
            <a:r>
              <a:rPr lang="en-US" altLang="ko-KR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Text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980728"/>
            <a:ext cx="7632848" cy="535531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프로젝트 제목</a:t>
            </a:r>
            <a:endParaRPr lang="en-US" altLang="ko-KR" dirty="0" smtClean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프로젝트 일정 및 역할 분담</a:t>
            </a:r>
            <a:endParaRPr lang="en-US" altLang="ko-KR" dirty="0" smtClean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OSS 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선정 이유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스마트 </a:t>
            </a:r>
            <a:r>
              <a:rPr lang="ko-KR" altLang="en-US" dirty="0" err="1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앱으로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전환이 가능한가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  <a:b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남녀노소 누구나 즐길 수 있는가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  <a:b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코드 길이는 적당한가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342900" indent="-342900">
              <a:buFont typeface="+mj-lt"/>
              <a:buAutoNum type="arabicParenR"/>
            </a:pP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선정한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OSS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의 특징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장점 및 단점</a:t>
            </a:r>
            <a:endParaRPr lang="en-US" altLang="ko-KR" dirty="0" smtClean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타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他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) 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게임과의 비교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dirty="0" err="1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애니팡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캔디 </a:t>
            </a:r>
            <a:r>
              <a:rPr lang="ko-KR" altLang="en-US" dirty="0" err="1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크러쉬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사가</a:t>
            </a:r>
            <a:endParaRPr lang="en-US" altLang="ko-KR" dirty="0" smtClean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선정한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OSS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의 개선점</a:t>
            </a:r>
            <a:endParaRPr lang="en-US" altLang="ko-KR" dirty="0" smtClean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소스의 전체 구조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dirty="0" err="1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디렉토리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구조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파일 구조</a:t>
            </a:r>
            <a:endParaRPr lang="en-US" altLang="ko-KR" dirty="0" smtClean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주요 기능 설계 </a:t>
            </a:r>
            <a:endParaRPr lang="en-US" altLang="ko-KR" dirty="0" smtClean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UML 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다이어그램</a:t>
            </a:r>
            <a:endParaRPr lang="en-US" altLang="ko-KR" dirty="0" smtClean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주요 사용자 인터페이스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(UI)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개선방안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305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83568" y="332656"/>
            <a:ext cx="8001000" cy="815752"/>
          </a:xfrm>
        </p:spPr>
        <p:txBody>
          <a:bodyPr/>
          <a:lstStyle/>
          <a:p>
            <a:r>
              <a:rPr lang="ko-KR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주요 기능 설계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626060"/>
              </p:ext>
            </p:extLst>
          </p:nvPr>
        </p:nvGraphicFramePr>
        <p:xfrm>
          <a:off x="899592" y="1340767"/>
          <a:ext cx="7272808" cy="216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6666"/>
                <a:gridCol w="5786142"/>
              </a:tblGrid>
              <a:tr h="154303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에디터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설명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154303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기능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에디터 기능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(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예를 들어 보드판 조정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)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등이 있다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334323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소스파일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TheBoard.hpp, TheBoard.cpp, BoardHolder.hpp, BoardHolder.cpp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EditorInterface.hpp, EditorInterface.cpp , editorMain.hpp, editorMain.cpp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154303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역학관계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TheBoard→ BoardHolder→ EditorInterface→ editorMain 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순으로 영향을 준다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694363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클래스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TheBoard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의 클래스 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TheBoard, 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BoardHolder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의 클래스 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BoardHolder, 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EditorInterface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의 클래스 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EditorInterface, 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editorMain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의 클래스 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aButton, theEditor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668645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함수명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TheBoard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의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moveUp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moveDown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등의 함수로 </a:t>
                      </a:r>
                      <a:r>
                        <a:rPr lang="ko-KR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보드판을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조정하고</a:t>
                      </a:r>
                    </a:p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BoardHolder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의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saveBoards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removeBoard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등의 함수로 </a:t>
                      </a:r>
                      <a:r>
                        <a:rPr lang="ko-KR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보드판을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저장하거나 지운다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EditorInterface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와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editorMain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에서는 여러 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Button 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함수를 통해 보다 편하게 </a:t>
                      </a:r>
                      <a:r>
                        <a:rPr lang="ko-KR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에디팅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할 수 있게 도움을 준다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372049"/>
              </p:ext>
            </p:extLst>
          </p:nvPr>
        </p:nvGraphicFramePr>
        <p:xfrm>
          <a:off x="899592" y="3645024"/>
          <a:ext cx="7272808" cy="12241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6667"/>
                <a:gridCol w="5786141"/>
              </a:tblGrid>
              <a:tr h="195450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세이브</a:t>
                      </a:r>
                      <a:r>
                        <a:rPr lang="en-US" sz="1000" kern="1000" cap="all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&amp;</a:t>
                      </a:r>
                      <a:r>
                        <a:rPr lang="ko-KR" sz="1000" kern="1000" cap="all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로드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설명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195450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기능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Save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와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Load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 할 수 있게 해준다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195450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소스파일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listFiles.h, listFiles.cpp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195450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클래스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listFiles.h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 있는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ListFiles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listFiles.cpp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에서 사용한다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442336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함수명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setDirectory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 이용해서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BlockAttack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폴더에 있는 파일을 찾고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getFileName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은 파일의 이름을 </a:t>
                      </a:r>
                      <a:r>
                        <a:rPr lang="ko-KR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리턴해준다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 forward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와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back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으로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startFileNr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을 감소하고 증가시킨다</a:t>
                      </a:r>
                      <a:r>
                        <a:rPr lang="en-US" sz="1000" kern="1000" dirty="0" smtClean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53986"/>
              </p:ext>
            </p:extLst>
          </p:nvPr>
        </p:nvGraphicFramePr>
        <p:xfrm>
          <a:off x="899592" y="5013176"/>
          <a:ext cx="7272808" cy="15121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6666"/>
                <a:gridCol w="5786142"/>
              </a:tblGrid>
              <a:tr h="216024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게임 설정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설명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기능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게임의 속도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핸디캡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커서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레벨 등 여러 가지를 설정 할 수 있다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소스파일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BlockGame.cpp, BlockGame.hpp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클래스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puzzlehandler.hppBlockGame.hpp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 있는 클래스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BlockGame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을 가져와 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BlockGame.cpp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에서 사용하고 있다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함수명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NewStageGame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NewPuzzleGame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등의 함수로 게임을 시작하고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setPlayerWon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setDraw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등의 함수가 플레이어의 승패 여부를 알려준다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 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26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15752"/>
          </a:xfrm>
        </p:spPr>
        <p:txBody>
          <a:bodyPr/>
          <a:lstStyle/>
          <a:p>
            <a:r>
              <a:rPr lang="ko-KR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주요 기능 설계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47222"/>
              </p:ext>
            </p:extLst>
          </p:nvPr>
        </p:nvGraphicFramePr>
        <p:xfrm>
          <a:off x="899592" y="1340768"/>
          <a:ext cx="7272808" cy="1296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6666"/>
                <a:gridCol w="5786142"/>
              </a:tblGrid>
              <a:tr h="237202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레벨 설정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설명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237202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기능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사용자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(player)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의 선택에 따라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puzzle-level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을 바꿔주는 기능을 수행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237202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소스파일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Main.cpp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224498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클래스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Main.cpp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 있는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drawIMG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SDL_Event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event,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SDL_Getmousestate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Nfont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 사용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함수명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drawIMG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 통한 게임상 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puzzle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선택화면 구현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SDL_event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와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Getmousestate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로 키보드 및 마우스 인식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Nfont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 사용해 화면의 글꼴 설정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329134"/>
              </p:ext>
            </p:extLst>
          </p:nvPr>
        </p:nvGraphicFramePr>
        <p:xfrm>
          <a:off x="899592" y="2780928"/>
          <a:ext cx="7272808" cy="14401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6666"/>
                <a:gridCol w="5786142"/>
              </a:tblGrid>
              <a:tr h="197057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블록파괴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설명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426957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기능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만약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animation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이 작동되면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object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 스크린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(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게임화면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)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으로부터 </a:t>
                      </a:r>
                    </a:p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제거시키는 기능 및 화면상의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text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pop-up(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끌어올리는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) 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기능을 수행한다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197057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소스파일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Main.cpp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224974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클래스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Main.cpp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 있는 클래스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explosion, explosionmanager, textmanager, textupdate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 사용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394114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함수명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boolean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함수를 사용하여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true,false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값 변환 사용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explosion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과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text manager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 통한 블록파괴 및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pop-up 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역할 수행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218562"/>
              </p:ext>
            </p:extLst>
          </p:nvPr>
        </p:nvGraphicFramePr>
        <p:xfrm>
          <a:off x="899592" y="4365104"/>
          <a:ext cx="7272808" cy="14401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6666"/>
                <a:gridCol w="5786142"/>
              </a:tblGrid>
              <a:tr h="240027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게임 스코어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설명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240027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기능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파일명을 지정하여 점수를 저장해주고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, 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저장된 점수를 확인하여 등수를 정해준다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240027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소스파일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highscore.h, highscore.cpp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240027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클래스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highscore.h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 있는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Highscore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를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highscore.cpp</a:t>
                      </a:r>
                      <a:r>
                        <a:rPr lang="ko-KR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에서 사용한다</a:t>
                      </a:r>
                      <a:r>
                        <a:rPr lang="en-US" sz="1000" kern="100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  <a:tr h="480053"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cap="all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함수명</a:t>
                      </a:r>
                      <a:endParaRPr lang="ko-KR" sz="1000" kern="100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isHighScore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는 저장된 점수가 가장 높은 점수인지 확인한다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addScore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는 점수를 비교하여 등수를 정해준다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getScoreNumber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와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en-US" sz="1000" kern="1000" dirty="0" err="1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getScoreName</a:t>
                      </a:r>
                      <a:r>
                        <a:rPr lang="ko-KR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은 점수와 이름을 반환한다</a:t>
                      </a:r>
                      <a:r>
                        <a:rPr lang="en-US" sz="1000" kern="1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.</a:t>
                      </a:r>
                      <a:endParaRPr lang="ko-KR" sz="1000" kern="1000" dirty="0">
                        <a:solidFill>
                          <a:schemeClr val="tx1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743744"/>
          </a:xfrm>
        </p:spPr>
        <p:txBody>
          <a:bodyPr/>
          <a:lstStyle/>
          <a:p>
            <a:r>
              <a:rPr lang="en-US" altLang="ko-KR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UML </a:t>
            </a:r>
            <a:r>
              <a:rPr lang="ko-KR" altLang="en-US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다이어그</a:t>
            </a:r>
            <a:r>
              <a:rPr lang="ko-KR" altLang="en-US" dirty="0">
                <a:ln>
                  <a:solidFill>
                    <a:schemeClr val="bg2">
                      <a:lumMod val="1000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램</a:t>
            </a: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128792" cy="44644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6350" stA="50000" endA="300" endPos="90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0467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743744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bg2">
                      <a:lumMod val="1000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UML </a:t>
            </a:r>
            <a:r>
              <a:rPr lang="ko-KR" altLang="en-US" dirty="0">
                <a:ln>
                  <a:solidFill>
                    <a:schemeClr val="bg2">
                      <a:lumMod val="1000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다이어그램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488832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0" y="3789040"/>
            <a:ext cx="7505269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3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671736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bg2">
                      <a:lumMod val="1000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UML </a:t>
            </a:r>
            <a:r>
              <a:rPr lang="ko-KR" altLang="en-US" dirty="0">
                <a:ln>
                  <a:solidFill>
                    <a:schemeClr val="bg2">
                      <a:lumMod val="1000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다이어그램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3" y="1268760"/>
            <a:ext cx="8064896" cy="54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46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671736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bg2">
                      <a:lumMod val="1000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UML </a:t>
            </a:r>
            <a:r>
              <a:rPr lang="ko-KR" altLang="en-US" dirty="0">
                <a:ln>
                  <a:solidFill>
                    <a:schemeClr val="bg2">
                      <a:lumMod val="1000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다이어그램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" y="1196752"/>
            <a:ext cx="7390763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4" y="3717032"/>
            <a:ext cx="7395451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15752"/>
          </a:xfrm>
        </p:spPr>
        <p:txBody>
          <a:bodyPr/>
          <a:lstStyle/>
          <a:p>
            <a:r>
              <a:rPr lang="ko-KR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주요 사용자 인터페이스</a:t>
            </a:r>
            <a:r>
              <a:rPr lang="en-US" altLang="ko-KR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(UI)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8" name="그림 67" descr="C:\Users\김여진\Desktop\2학년 2학기\공개SW실무\프로젝트\각종 UI\backgroun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2817495" cy="171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899592" y="3214717"/>
            <a:ext cx="2952328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background</a:t>
            </a:r>
            <a:endParaRPr lang="ko-KR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▶게임전체화면에서 배경에 해당된다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0" name="그림 69" descr="C:\Users\김여진\Desktop\2학년 2학기\공개SW실무\프로젝트\각종 UI\BackBoar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12776"/>
            <a:ext cx="2817495" cy="171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427984" y="3353216"/>
            <a:ext cx="3312368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BackBoard</a:t>
            </a:r>
            <a:endParaRPr lang="ko-KR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▶</a:t>
            </a:r>
            <a:r>
              <a:rPr lang="ko-KR" altLang="ko-K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게임창에서</a:t>
            </a:r>
            <a:r>
              <a:rPr lang="ko-KR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배경에 해당된다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4" name="그림 73" descr="C:\Users\김여진\Desktop\2학년 2학기\공개SW실무\프로젝트\각종 UI\animations\bomb\bomb_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65104"/>
            <a:ext cx="504056" cy="432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직사각형 8"/>
          <p:cNvSpPr/>
          <p:nvPr/>
        </p:nvSpPr>
        <p:spPr>
          <a:xfrm>
            <a:off x="899592" y="4869160"/>
            <a:ext cx="22860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bomb</a:t>
            </a:r>
            <a:endParaRPr lang="ko-KR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▶폭탄을 나타낸다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6" name="그림 75" descr="C:\Users\김여진\Desktop\2학년 2학기\공개SW실무\프로젝트\각종 UI\animations\cursor\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13" y="4365104"/>
            <a:ext cx="657255" cy="432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직사각형 9"/>
          <p:cNvSpPr/>
          <p:nvPr/>
        </p:nvSpPr>
        <p:spPr>
          <a:xfrm>
            <a:off x="3311860" y="4853136"/>
            <a:ext cx="2232248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cursor</a:t>
            </a:r>
            <a:endParaRPr lang="ko-KR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▶블록을 선택하는 커서이다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141" name="그림 5" descr="blu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42" y="4365104"/>
            <a:ext cx="361950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140" name="그림 41" descr="gree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69" y="4365104"/>
            <a:ext cx="361950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139" name="그림 48" descr="gre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302" y="4372083"/>
            <a:ext cx="361950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138" name="그림 50" descr="re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52" y="4372083"/>
            <a:ext cx="361950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137" name="그림 53" descr="turkish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67" y="4366791"/>
            <a:ext cx="361950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136" name="그림 54" descr="yello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59" y="4365104"/>
            <a:ext cx="361950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angle 7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71"/>
          <p:cNvSpPr>
            <a:spLocks noChangeArrowheads="1"/>
          </p:cNvSpPr>
          <p:nvPr/>
        </p:nvSpPr>
        <p:spPr bwMode="auto">
          <a:xfrm>
            <a:off x="0" y="361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Times New Roman" pitchFamily="18" charset="0"/>
                <a:cs typeface="굴림" pitchFamily="50" charset="-127"/>
              </a:rPr>
              <a:t>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72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Times New Roman" pitchFamily="18" charset="0"/>
                <a:cs typeface="굴림" pitchFamily="50" charset="-127"/>
              </a:rPr>
              <a:t>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Rectangle 73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Times New Roman" pitchFamily="18" charset="0"/>
                <a:cs typeface="굴림" pitchFamily="50" charset="-127"/>
              </a:rPr>
              <a:t>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74"/>
          <p:cNvSpPr>
            <a:spLocks noChangeArrowheads="1"/>
          </p:cNvSpPr>
          <p:nvPr/>
        </p:nvSpPr>
        <p:spPr bwMode="auto">
          <a:xfrm>
            <a:off x="0" y="1447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Times New Roman" pitchFamily="18" charset="0"/>
                <a:cs typeface="굴림" pitchFamily="50" charset="-127"/>
              </a:rPr>
              <a:t>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Rectangle 75"/>
          <p:cNvSpPr>
            <a:spLocks noChangeArrowheads="1"/>
          </p:cNvSpPr>
          <p:nvPr/>
        </p:nvSpPr>
        <p:spPr bwMode="auto">
          <a:xfrm>
            <a:off x="0" y="1809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Times New Roman" pitchFamily="18" charset="0"/>
                <a:cs typeface="굴림" pitchFamily="50" charset="-127"/>
              </a:rPr>
              <a:t>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76"/>
          <p:cNvSpPr>
            <a:spLocks noChangeArrowheads="1"/>
          </p:cNvSpPr>
          <p:nvPr/>
        </p:nvSpPr>
        <p:spPr bwMode="auto">
          <a:xfrm>
            <a:off x="0" y="2171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Times New Roman" pitchFamily="18" charset="0"/>
                <a:cs typeface="굴림" pitchFamily="50" charset="-127"/>
              </a:rPr>
              <a:t> </a:t>
            </a:r>
            <a:r>
              <a:rPr kumimoji="1" lang="en-US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25299" y="4869160"/>
            <a:ext cx="324036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blocks</a:t>
            </a:r>
            <a:endParaRPr lang="ko-KR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▶게임에 사용되는 블록이다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15752"/>
          </a:xfrm>
        </p:spPr>
        <p:txBody>
          <a:bodyPr/>
          <a:lstStyle/>
          <a:p>
            <a:r>
              <a:rPr lang="ko-KR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주요 사용자 인터페이스</a:t>
            </a:r>
            <a:r>
              <a:rPr lang="en-US" altLang="ko-K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(UI)</a:t>
            </a:r>
            <a:endParaRPr lang="ko-KR" altLang="en-US" dirty="0"/>
          </a:p>
        </p:txBody>
      </p:sp>
      <p:pic>
        <p:nvPicPr>
          <p:cNvPr id="4" name="그림 3" descr="C:\Users\김여진\Desktop\2학년 2학기\공개SW실무\프로젝트\각종 UI\option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" y="1268760"/>
            <a:ext cx="2461895" cy="172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직사각형 4"/>
          <p:cNvSpPr/>
          <p:nvPr/>
        </p:nvSpPr>
        <p:spPr>
          <a:xfrm>
            <a:off x="879157" y="3068960"/>
            <a:ext cx="2664296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Options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▶게임의 옵션을 선택할 수 있는 화면이다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 descr="C:\Users\김여진\Desktop\2학년 2학기\공개SW실무\프로젝트\각종 UI\boardBackBack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268760"/>
            <a:ext cx="1920240" cy="172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000629" y="3068960"/>
            <a:ext cx="2448272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boardBackBoard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▶</a:t>
            </a:r>
            <a:r>
              <a:rPr lang="en-US" altLang="ko-KR" dirty="0" err="1">
                <a:solidFill>
                  <a:schemeClr val="tx1"/>
                </a:solidFill>
              </a:rPr>
              <a:t>BackBoard</a:t>
            </a:r>
            <a:r>
              <a:rPr lang="en-US" altLang="ko-KR" dirty="0">
                <a:solidFill>
                  <a:schemeClr val="tx1"/>
                </a:solidFill>
              </a:rPr>
              <a:t> UI </a:t>
            </a:r>
            <a:r>
              <a:rPr lang="ko-KR" altLang="ko-KR" dirty="0">
                <a:solidFill>
                  <a:schemeClr val="tx1"/>
                </a:solidFill>
              </a:rPr>
              <a:t>뒤에 사용되는 화면이다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9" name="그림 61" descr="bNew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3" y="4221088"/>
            <a:ext cx="1076325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098" name="그림 63" descr="bTwoPlay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9" y="4221088"/>
            <a:ext cx="1076325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097" name="그림 62" descr="bOnePlay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" y="4653136"/>
            <a:ext cx="1076325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844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rgbClr val="595959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1181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1543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5" name="그림 14" descr="C:\Users\김여진\Desktop\2학년 2학기\공개SW실무\프로젝트\각종 UI\bNetwork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91" y="4659192"/>
            <a:ext cx="1079500" cy="359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직사각형 11"/>
          <p:cNvSpPr/>
          <p:nvPr/>
        </p:nvSpPr>
        <p:spPr>
          <a:xfrm>
            <a:off x="777956" y="5157192"/>
            <a:ext cx="4340915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bNewGame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bOnePlayer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bTwoPlayers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bNetWork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▶플레이어를 결정하기 위해 사용되는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ko-KR" dirty="0">
                <a:solidFill>
                  <a:schemeClr val="tx1"/>
                </a:solidFill>
              </a:rPr>
              <a:t>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06" name="그림 193" descr="bOpti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65" y="4662476"/>
            <a:ext cx="1076325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5" name="그림 194" descr="bTimeTri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65" y="4221088"/>
            <a:ext cx="1076325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4" name="그림 195" descr="bEndles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340" y="4221088"/>
            <a:ext cx="1076325" cy="36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52400" y="996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rgbClr val="595959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52400" y="1333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152400" y="1695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" name="그림 23" descr="C:\Users\김여진\Desktop\2학년 2학기\공개SW실무\프로젝트\각종 UI\bPuzzle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165" y="4661732"/>
            <a:ext cx="1079500" cy="359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직사각형 17"/>
          <p:cNvSpPr/>
          <p:nvPr/>
        </p:nvSpPr>
        <p:spPr>
          <a:xfrm>
            <a:off x="5224765" y="5157192"/>
            <a:ext cx="3595707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bOptions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bEndless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bTimeTrial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bPuzzle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▶옵션을 선택할 때 나타나는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ko-KR" dirty="0">
                <a:solidFill>
                  <a:schemeClr val="tx1"/>
                </a:solidFill>
              </a:rPr>
              <a:t>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그림 25" descr="C:\Users\김여진\Desktop\2학년 2학기\공개SW실무\프로젝트\각종 UI\bExit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268759"/>
            <a:ext cx="1656184" cy="172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직사각형 18"/>
          <p:cNvSpPr/>
          <p:nvPr/>
        </p:nvSpPr>
        <p:spPr>
          <a:xfrm>
            <a:off x="6795203" y="3068960"/>
            <a:ext cx="1881253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Exit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▶게임을 끝내기 위한</a:t>
            </a:r>
            <a:r>
              <a:rPr lang="en-US" altLang="ko-KR" dirty="0">
                <a:solidFill>
                  <a:schemeClr val="tx1"/>
                </a:solidFill>
              </a:rPr>
              <a:t> UI</a:t>
            </a:r>
            <a:r>
              <a:rPr lang="ko-KR" altLang="ko-KR" dirty="0">
                <a:solidFill>
                  <a:schemeClr val="tx1"/>
                </a:solidFill>
              </a:rPr>
              <a:t>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8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743744"/>
          </a:xfrm>
        </p:spPr>
        <p:txBody>
          <a:bodyPr/>
          <a:lstStyle/>
          <a:p>
            <a:r>
              <a:rPr lang="ko-KR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개선방</a:t>
            </a:r>
            <a:r>
              <a:rPr lang="ko-KR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27584" y="126876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현재는 블록의 위치를 좌우로만 바꿀 수 있는데 이것을 상하&amp;대각선으로도 바꿀 수 있게 한다.</a:t>
            </a:r>
            <a:endParaRPr lang="ko-KR" alt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79241"/>
            <a:ext cx="1546860" cy="2869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2699792" y="2479241"/>
            <a:ext cx="5256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블록의 커서 방향을 추가하기 위해 BlockGameSdl 클래스 </a:t>
            </a:r>
            <a:r>
              <a:rPr lang="ko-KR" altLang="ko-KR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메소드에</a:t>
            </a:r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좌우 커서 및 상하&amp;대각선으로도 바꿀 수 있는 </a:t>
            </a:r>
            <a:r>
              <a:rPr lang="ko-KR" altLang="ko-KR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메소드를</a:t>
            </a:r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추가한다.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93" y="4317642"/>
            <a:ext cx="576064" cy="612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315491"/>
            <a:ext cx="576064" cy="61257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100169" y="4293096"/>
            <a:ext cx="1227915" cy="61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011354"/>
            <a:ext cx="576064" cy="612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754" y="4623929"/>
            <a:ext cx="579429" cy="612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372" y="4017037"/>
            <a:ext cx="576064" cy="612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43" y="4623929"/>
            <a:ext cx="579429" cy="61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15752"/>
          </a:xfrm>
        </p:spPr>
        <p:txBody>
          <a:bodyPr/>
          <a:lstStyle/>
          <a:p>
            <a:r>
              <a:rPr lang="ko-KR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개선방안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68429" y="1484784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일시 정지 버튼 생성</a:t>
            </a:r>
            <a:endParaRPr lang="ko-KR" alt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29" y="2420888"/>
            <a:ext cx="1512168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2987824" y="242088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게임 내의 상태를 관리하는 Stats클래스의 </a:t>
            </a:r>
            <a:r>
              <a:rPr lang="ko-KR" altLang="ko-KR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하위메소드에</a:t>
            </a:r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load, save 기능 말고도</a:t>
            </a:r>
          </a:p>
          <a:p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중간에 게임을 멈출 수 있는 pause</a:t>
            </a:r>
            <a:r>
              <a:rPr lang="ko-KR" altLang="ko-KR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메소드를</a:t>
            </a:r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추가하여 일시 정지 할 수 있도록 한다.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06" y="4005063"/>
            <a:ext cx="2390775" cy="390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06" y="4583451"/>
            <a:ext cx="2695575" cy="323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573926"/>
            <a:ext cx="1228725" cy="333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75" y="1638105"/>
            <a:ext cx="6058425" cy="449619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ko-K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Block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Attack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4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15752"/>
          </a:xfrm>
        </p:spPr>
        <p:txBody>
          <a:bodyPr/>
          <a:lstStyle/>
          <a:p>
            <a:r>
              <a:rPr lang="ko-KR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개선방안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1412776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게임을 종료하기 </a:t>
            </a:r>
            <a:r>
              <a:rPr lang="ko-KR" altLang="ko-KR" b="1" dirty="0" smtClean="0"/>
              <a:t>전에 ‘</a:t>
            </a:r>
            <a:r>
              <a:rPr lang="ko-KR" altLang="en-US" b="1" dirty="0" smtClean="0"/>
              <a:t>게임을 종료하시겠습니까</a:t>
            </a:r>
            <a:r>
              <a:rPr lang="en-US" altLang="ko-KR" b="1" dirty="0" smtClean="0"/>
              <a:t>?</a:t>
            </a:r>
            <a:r>
              <a:rPr lang="ko-KR" altLang="ko-KR" b="1" dirty="0" smtClean="0"/>
              <a:t>’ </a:t>
            </a:r>
            <a:r>
              <a:rPr lang="ko-KR" altLang="ko-KR" b="1" dirty="0"/>
              <a:t>팝업 띄우기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180"/>
            <a:ext cx="2800350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1872208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059832" y="2505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Menu클래스 필드에 </a:t>
            </a:r>
            <a:r>
              <a:rPr lang="ko-KR" altLang="ko-KR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속해있는</a:t>
            </a:r>
            <a:r>
              <a:rPr lang="en-US" altLang="ko-KR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ko-KR" altLang="ko-KR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exit</a:t>
            </a:r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클래스에 키보드 ESC버튼 </a:t>
            </a:r>
            <a:r>
              <a:rPr lang="ko-KR" altLang="ko-KR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클릭시</a:t>
            </a:r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ko-KR" altLang="ko-KR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팝업창을</a:t>
            </a:r>
            <a:r>
              <a:rPr lang="ko-KR" altLang="ko-K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띄우는 명령어를 추가시킨다</a:t>
            </a:r>
            <a:endParaRPr lang="ko-KR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939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44824"/>
            <a:ext cx="6203510" cy="331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78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9642" y="332656"/>
            <a:ext cx="8001000" cy="815752"/>
          </a:xfrm>
        </p:spPr>
        <p:txBody>
          <a:bodyPr/>
          <a:lstStyle/>
          <a:p>
            <a:r>
              <a:rPr lang="ko-KR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프로젝트 일정 및 역할분담</a:t>
            </a:r>
            <a:endParaRPr lang="ko-KR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Users\Administrator\Desktop\KakaoTalk_20151209_2239356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633148" cy="4104456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11560" y="332656"/>
            <a:ext cx="8001000" cy="887760"/>
          </a:xfrm>
        </p:spPr>
        <p:txBody>
          <a:bodyPr/>
          <a:lstStyle/>
          <a:p>
            <a:r>
              <a:rPr lang="ko-KR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프로젝트 일정 및 역할분담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497726316"/>
              </p:ext>
            </p:extLst>
          </p:nvPr>
        </p:nvGraphicFramePr>
        <p:xfrm>
          <a:off x="755576" y="1484784"/>
          <a:ext cx="7848872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419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88776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ko-KR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OSS</a:t>
            </a:r>
            <a:r>
              <a:rPr lang="en-US" altLang="ko-KR" dirty="0" smtClean="0"/>
              <a:t> </a:t>
            </a:r>
            <a:r>
              <a:rPr lang="ko-KR" alt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선정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이유</a:t>
            </a:r>
            <a:endParaRPr lang="ko-KR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88024" y="2852936"/>
            <a:ext cx="381642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ko-KR" altLang="ko-KR" sz="2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스마트</a:t>
            </a:r>
            <a:r>
              <a:rPr lang="ko-KR" altLang="ko-KR" sz="2500" dirty="0"/>
              <a:t> </a:t>
            </a:r>
            <a:r>
              <a:rPr lang="ko-KR" altLang="ko-KR" sz="2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폰</a:t>
            </a:r>
            <a:r>
              <a:rPr lang="ko-KR" altLang="ko-KR" sz="2500" dirty="0"/>
              <a:t> </a:t>
            </a:r>
            <a:r>
              <a:rPr lang="ko-KR" altLang="ko-KR" sz="25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앱</a:t>
            </a:r>
            <a:r>
              <a:rPr lang="ko-KR" altLang="ko-KR" sz="2500" dirty="0" err="1"/>
              <a:t>으로</a:t>
            </a:r>
            <a:r>
              <a:rPr lang="ko-KR" altLang="ko-KR" sz="2500" dirty="0"/>
              <a:t> 전환 가능한가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ko-KR" altLang="ko-KR" sz="2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남녀노소</a:t>
            </a:r>
            <a:r>
              <a:rPr lang="ko-KR" altLang="ko-KR" sz="2500" dirty="0"/>
              <a:t> 누구나 즐길 수 있는가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ko-KR" altLang="ko-KR" sz="2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코드길이</a:t>
            </a:r>
            <a:r>
              <a:rPr lang="ko-KR" altLang="ko-KR" sz="2500" dirty="0"/>
              <a:t>는 적당한가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9" y="1556648"/>
            <a:ext cx="3833771" cy="4608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8568951" cy="39978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29137" y="404664"/>
            <a:ext cx="8235351" cy="11430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스마트 폰 </a:t>
            </a:r>
            <a:r>
              <a:rPr lang="ko-KR" altLang="en-US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앱으로</a:t>
            </a:r>
            <a:r>
              <a:rPr lang="ko-KR" alt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전환 가능한가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3808" y="1701615"/>
            <a:ext cx="60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경제경영연구소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전망 보고서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1760" y="2728833"/>
            <a:ext cx="330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폰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24.5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PC 20%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80312" y="3068960"/>
            <a:ext cx="432048" cy="144016"/>
          </a:xfrm>
          <a:prstGeom prst="rect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04501"/>
            <a:ext cx="7973205" cy="4608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74496" cy="11430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스마트 폰 </a:t>
            </a:r>
            <a:r>
              <a:rPr lang="ko-KR" altLang="en-US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앱으로</a:t>
            </a:r>
            <a:r>
              <a:rPr lang="ko-KR" alt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전환 가능한가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957" y="1619508"/>
            <a:ext cx="60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경제경영연구소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전망 보고서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폭발 1 2"/>
          <p:cNvSpPr/>
          <p:nvPr/>
        </p:nvSpPr>
        <p:spPr>
          <a:xfrm>
            <a:off x="651492" y="2453680"/>
            <a:ext cx="1289720" cy="15121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 rot="20570039">
            <a:off x="743474" y="2964357"/>
            <a:ext cx="110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9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하루 평균 스마트 폰 사용 통계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전화</a:t>
            </a:r>
            <a:r>
              <a:rPr lang="ko-KR" altLang="en-US" sz="2400" dirty="0" smtClean="0">
                <a:cs typeface="Arial Unicode MS" panose="020B0604020202020204" pitchFamily="50" charset="-127"/>
              </a:rPr>
              <a:t>･문자제외</a:t>
            </a:r>
            <a:r>
              <a:rPr lang="en-US" altLang="ko-KR" sz="2400" dirty="0" smtClean="0">
                <a:cs typeface="Arial Unicode MS" panose="020B0604020202020204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2000" dirty="0" smtClean="0"/>
              <a:t>–</a:t>
            </a:r>
            <a:r>
              <a:rPr lang="ko-KR" altLang="en-US" sz="2000" dirty="0" smtClean="0"/>
              <a:t>제일</a:t>
            </a:r>
            <a:r>
              <a:rPr lang="en-US" altLang="ko-KR" sz="2000" dirty="0" err="1" smtClean="0"/>
              <a:t>DnA</a:t>
            </a:r>
            <a:r>
              <a:rPr lang="ko-KR" altLang="en-US" sz="2000" dirty="0" smtClean="0"/>
              <a:t>센터 </a:t>
            </a:r>
            <a:r>
              <a:rPr lang="en-US" altLang="ko-KR" sz="2000" dirty="0" smtClean="0"/>
              <a:t>15</a:t>
            </a:r>
            <a:r>
              <a:rPr lang="ko-KR" altLang="en-US" sz="2000" dirty="0" smtClean="0"/>
              <a:t>년 </a:t>
            </a:r>
            <a:r>
              <a:rPr lang="en-US" altLang="ko-KR" sz="2000" dirty="0" smtClean="0"/>
              <a:t>8~9</a:t>
            </a:r>
            <a:r>
              <a:rPr lang="ko-KR" altLang="en-US" sz="2000" dirty="0" smtClean="0"/>
              <a:t>월 동안 사용 로그 약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억 건 분석</a:t>
            </a:r>
            <a:r>
              <a:rPr lang="en-US" altLang="ko-KR" sz="2000" dirty="0" smtClean="0"/>
              <a:t>-</a:t>
            </a:r>
          </a:p>
          <a:p>
            <a:pPr marL="0" indent="0">
              <a:buNone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앱</a:t>
            </a:r>
            <a:r>
              <a:rPr lang="ko-KR" altLang="en-US" dirty="0" smtClean="0"/>
              <a:t> 종류별 하루 사용 비율 중 </a:t>
            </a:r>
            <a:r>
              <a:rPr lang="en-US" altLang="ko-KR" dirty="0"/>
              <a:t>‘</a:t>
            </a:r>
            <a:r>
              <a:rPr lang="ko-KR" altLang="en-US" dirty="0"/>
              <a:t>게임</a:t>
            </a:r>
            <a:r>
              <a:rPr lang="en-US" altLang="ko-KR" dirty="0"/>
              <a:t>’</a:t>
            </a:r>
            <a:r>
              <a:rPr lang="ko-KR" altLang="en-US" dirty="0"/>
              <a:t>이 </a:t>
            </a: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FF0000"/>
                </a:solidFill>
              </a:rPr>
              <a:t>23.3%</a:t>
            </a:r>
            <a:r>
              <a:rPr lang="ko-KR" altLang="en-US" dirty="0" smtClean="0"/>
              <a:t>로 가장 높음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000" dirty="0"/>
              <a:t>+ 14</a:t>
            </a:r>
            <a:r>
              <a:rPr lang="ko-KR" altLang="en-US" sz="2000" dirty="0"/>
              <a:t>년 국내 </a:t>
            </a:r>
            <a:r>
              <a:rPr lang="ko-KR" altLang="en-US" sz="2000" dirty="0" err="1"/>
              <a:t>등급분류되어</a:t>
            </a:r>
            <a:r>
              <a:rPr lang="ko-KR" altLang="en-US" sz="2000" dirty="0"/>
              <a:t> 유통된 </a:t>
            </a:r>
            <a:r>
              <a:rPr lang="ko-KR" altLang="en-US" sz="2000" dirty="0" err="1"/>
              <a:t>게임물</a:t>
            </a:r>
            <a:r>
              <a:rPr lang="ko-KR" altLang="en-US" sz="2000" dirty="0"/>
              <a:t> 중 </a:t>
            </a:r>
            <a:r>
              <a:rPr lang="en-US" altLang="ko-KR" sz="2000" dirty="0">
                <a:solidFill>
                  <a:srgbClr val="FF0000"/>
                </a:solidFill>
              </a:rPr>
              <a:t>99.7%</a:t>
            </a:r>
            <a:r>
              <a:rPr lang="en-US" altLang="ko-KR" sz="2000" dirty="0"/>
              <a:t>(519,931</a:t>
            </a:r>
            <a:r>
              <a:rPr lang="ko-KR" altLang="en-US" sz="2000" dirty="0"/>
              <a:t>건</a:t>
            </a:r>
            <a:r>
              <a:rPr lang="en-US" altLang="ko-KR" sz="2000" dirty="0"/>
              <a:t>)</a:t>
            </a:r>
            <a:r>
              <a:rPr lang="ko-KR" altLang="en-US" sz="2000" dirty="0"/>
              <a:t>가   </a:t>
            </a:r>
            <a:r>
              <a:rPr lang="ko-KR" altLang="en-US" sz="2000" dirty="0" err="1">
                <a:solidFill>
                  <a:srgbClr val="FF0000"/>
                </a:solidFill>
              </a:rPr>
              <a:t>스마트폰</a:t>
            </a:r>
            <a:r>
              <a:rPr lang="ko-KR" altLang="en-US" sz="2000" dirty="0">
                <a:solidFill>
                  <a:srgbClr val="FF0000"/>
                </a:solidFill>
              </a:rPr>
              <a:t> 게임</a:t>
            </a:r>
            <a:r>
              <a:rPr lang="en-US" altLang="ko-KR" sz="2000" dirty="0"/>
              <a:t>	              -</a:t>
            </a:r>
            <a:r>
              <a:rPr lang="ko-KR" altLang="en-US" sz="2000" dirty="0" err="1"/>
              <a:t>게임물관리위원회</a:t>
            </a:r>
            <a:r>
              <a:rPr lang="ko-KR" altLang="en-US" sz="2000" dirty="0"/>
              <a:t> </a:t>
            </a:r>
            <a:r>
              <a:rPr lang="en-US" altLang="ko-KR" sz="2000" dirty="0"/>
              <a:t>2015 </a:t>
            </a:r>
            <a:r>
              <a:rPr lang="ko-KR" altLang="en-US" sz="2000" dirty="0" err="1"/>
              <a:t>게임물</a:t>
            </a:r>
            <a:r>
              <a:rPr lang="ko-KR" altLang="en-US" sz="2000" dirty="0"/>
              <a:t> 연감</a:t>
            </a:r>
            <a:r>
              <a:rPr lang="en-US" altLang="ko-KR" sz="2000" dirty="0" smtClean="0"/>
              <a:t>-</a:t>
            </a:r>
          </a:p>
          <a:p>
            <a:pPr marL="0" indent="0">
              <a:buNone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게임을 가장 많이 하는 세대는 </a:t>
            </a:r>
            <a:r>
              <a:rPr lang="en-US" altLang="ko-KR" dirty="0" smtClean="0">
                <a:solidFill>
                  <a:srgbClr val="FF0000"/>
                </a:solidFill>
              </a:rPr>
              <a:t>30~40</a:t>
            </a:r>
            <a:r>
              <a:rPr lang="ko-KR" altLang="en-US" dirty="0" smtClean="0">
                <a:solidFill>
                  <a:srgbClr val="FF0000"/>
                </a:solidFill>
              </a:rPr>
              <a:t>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50</a:t>
            </a:r>
            <a:r>
              <a:rPr lang="ko-KR" altLang="en-US" dirty="0"/>
              <a:t>대 이상도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시간 </a:t>
            </a:r>
            <a:r>
              <a:rPr lang="en-US" altLang="ko-KR" dirty="0">
                <a:solidFill>
                  <a:srgbClr val="FF0000"/>
                </a:solidFill>
              </a:rPr>
              <a:t>28</a:t>
            </a:r>
            <a:r>
              <a:rPr lang="ko-KR" altLang="en-US" dirty="0">
                <a:solidFill>
                  <a:srgbClr val="FF0000"/>
                </a:solidFill>
              </a:rPr>
              <a:t>분</a:t>
            </a:r>
            <a:r>
              <a:rPr lang="ko-KR" altLang="en-US" dirty="0"/>
              <a:t> 사용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74496" cy="1143000"/>
          </a:xfrm>
        </p:spPr>
        <p:txBody>
          <a:bodyPr/>
          <a:lstStyle/>
          <a:p>
            <a:r>
              <a:rPr lang="ko-KR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남녀노소 누구나 즐길 수 있는가</a:t>
            </a:r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amworkPresentation2_TP10228270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560FFD2-61BD-4A83-8D15-E3B83B7491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팀 작업 프레젠테이션</Template>
  <TotalTime>2021</TotalTime>
  <Words>1179</Words>
  <Application>Microsoft Office PowerPoint</Application>
  <PresentationFormat>화면 슬라이드 쇼(4:3)</PresentationFormat>
  <Paragraphs>238</Paragraphs>
  <Slides>31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TeamworkPresentation2_TP10228270</vt:lpstr>
      <vt:lpstr>프로젝트 최종제안서</vt:lpstr>
      <vt:lpstr>Text</vt:lpstr>
      <vt:lpstr>Block Attack</vt:lpstr>
      <vt:lpstr>프로젝트 일정 및 역할분담</vt:lpstr>
      <vt:lpstr>프로젝트 일정 및 역할분담</vt:lpstr>
      <vt:lpstr>OSS 선정 이유</vt:lpstr>
      <vt:lpstr>스마트 폰 앱으로 전환 가능한가</vt:lpstr>
      <vt:lpstr>스마트 폰 앱으로 전환 가능한가</vt:lpstr>
      <vt:lpstr>남녀노소 누구나 즐길 수 있는가</vt:lpstr>
      <vt:lpstr>코드길이는 충분한가</vt:lpstr>
      <vt:lpstr>Block Attack의 특징</vt:lpstr>
      <vt:lpstr>Block Attack의 특징</vt:lpstr>
      <vt:lpstr>Block Attack의 단점</vt:lpstr>
      <vt:lpstr>Block Attack의 단점</vt:lpstr>
      <vt:lpstr>Block Attack의 단점</vt:lpstr>
      <vt:lpstr>‘애니팡’과의 비교 </vt:lpstr>
      <vt:lpstr>‘캔디크러쉬사가’와의 비교 </vt:lpstr>
      <vt:lpstr>선정한 OSS의 개선점</vt:lpstr>
      <vt:lpstr>디렉토리 구조</vt:lpstr>
      <vt:lpstr>주요 기능 설계</vt:lpstr>
      <vt:lpstr>주요 기능 설계</vt:lpstr>
      <vt:lpstr>UML 다이어그램</vt:lpstr>
      <vt:lpstr>UML 다이어그램</vt:lpstr>
      <vt:lpstr>UML 다이어그램</vt:lpstr>
      <vt:lpstr>UML 다이어그램</vt:lpstr>
      <vt:lpstr>주요 사용자 인터페이스(UI)</vt:lpstr>
      <vt:lpstr>주요 사용자 인터페이스(UI)</vt:lpstr>
      <vt:lpstr>개선방안</vt:lpstr>
      <vt:lpstr>개선방안</vt:lpstr>
      <vt:lpstr>개선방안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최종제안서</dc:title>
  <dc:creator>GIBEOM KIM</dc:creator>
  <cp:keywords/>
  <cp:lastModifiedBy>Windows 사용자</cp:lastModifiedBy>
  <cp:revision>63</cp:revision>
  <dcterms:created xsi:type="dcterms:W3CDTF">2015-11-01T10:58:59Z</dcterms:created>
  <dcterms:modified xsi:type="dcterms:W3CDTF">2015-12-09T13:52:41Z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TC102282709990</vt:lpwstr>
  </property>
</Properties>
</file>